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66"/>
    <p:restoredTop sz="94677"/>
  </p:normalViewPr>
  <p:slideViewPr>
    <p:cSldViewPr snapToGrid="0">
      <p:cViewPr varScale="1">
        <p:scale>
          <a:sx n="78" d="100"/>
          <a:sy n="78" d="100"/>
        </p:scale>
        <p:origin x="13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5B0284-0617-A663-3481-7B4B007256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2E16F12-2581-DFC5-ED5E-8BB6827543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6064D5A-4FDE-4FD9-7967-0582DEF01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16E64-B9D2-4548-8B86-BF6C8C0B5394}" type="datetimeFigureOut">
              <a:t>14.05.2026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FD00500-44D7-FC99-D646-A89DC5CA0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CDE75B6-388A-D0AB-48B2-F5140E296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88016-7E44-E048-83E3-7D082D17762E}" type="slidenum"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5540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9FBE7D-65B3-934C-767D-5792B5BCF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55D9F8E-6970-0FBA-2473-71AC7280F6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9678BFA-0D64-B00A-6737-3FC0E6260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16E64-B9D2-4548-8B86-BF6C8C0B5394}" type="datetimeFigureOut">
              <a:t>14.05.2026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6E2552-9700-E788-A968-9FEDFBFD8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0B29E1E-7824-B8F7-56EF-297F335D7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88016-7E44-E048-83E3-7D082D17762E}" type="slidenum"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3503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5FB994F-4714-5206-E801-E055FECEDF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6ED9F15-2AA9-0A5C-17B4-E7A3031A5F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C7D161E-0008-37DC-AC0A-F6BA493ED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16E64-B9D2-4548-8B86-BF6C8C0B5394}" type="datetimeFigureOut">
              <a:t>14.05.2026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0DADAE4-B91E-E42A-75B9-9BF9F9BF7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035BFED-64BB-2F98-A25B-9DCA68779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88016-7E44-E048-83E3-7D082D17762E}" type="slidenum"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2652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3A41B9-8E6E-34BA-BE2F-E691CABC2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03EBFCF-5A34-753A-723D-C353CC6353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5B7B2A0-9013-1682-E795-2FCF8536B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16E64-B9D2-4548-8B86-BF6C8C0B5394}" type="datetimeFigureOut">
              <a:t>14.05.2026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0DEA09A-F1CB-4225-161F-AB39AF4A3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19EA7A2-D110-7743-2313-AD63BDD9C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88016-7E44-E048-83E3-7D082D17762E}" type="slidenum"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8930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F918F5-96F3-286F-12AB-6A5AACB9D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67B5F33-3264-34DC-479B-9F297BE845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C273C0C-BE5E-770B-1290-E757965F3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16E64-B9D2-4548-8B86-BF6C8C0B5394}" type="datetimeFigureOut">
              <a:t>14.05.2026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FF59A04-FEFA-7C00-65AB-495975EBD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4170B6D-473E-8B30-CB92-DD6CD4BFD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88016-7E44-E048-83E3-7D082D17762E}" type="slidenum"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4160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863E89-B5D9-B22C-6BE6-0DA08CC36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7D89341-7E39-112A-B43F-FE89F92C14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8433085-C2F2-84B1-4104-4121A448CC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D159FB3-577F-2047-DF6E-8F3E756A8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16E64-B9D2-4548-8B86-BF6C8C0B5394}" type="datetimeFigureOut">
              <a:t>14.05.2026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3D66293-BFFE-7C7E-3E75-F186C3F91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596086F-2F39-B870-37EB-B2619DBAA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88016-7E44-E048-83E3-7D082D17762E}" type="slidenum"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5035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2056D8-2EE5-B66A-D477-52AFFBB1D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04E7B60-11DC-76C2-B908-D6A13ED12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1B7916C-1E50-5488-27F8-D8F007ADA9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3782200-6471-DDE8-E44F-E2A368DD7E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0B2749F-F7C1-D652-6478-3F8EE111C4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D931767-09B6-0082-6626-71201BFFB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16E64-B9D2-4548-8B86-BF6C8C0B5394}" type="datetimeFigureOut">
              <a:t>14.05.2026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6C9263B-CB14-08FE-963F-843DFD378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D4F2A92-EAA3-83C9-0093-52A318F6B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88016-7E44-E048-83E3-7D082D17762E}" type="slidenum"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04683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AF43CD-7879-2819-53C1-EC2D360EE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EC6F98A-C635-4985-95D3-A5A930C58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16E64-B9D2-4548-8B86-BF6C8C0B5394}" type="datetimeFigureOut">
              <a:t>14.05.2026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8BCF244-C46D-B5E0-4B10-BCFB531C4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F17E359-D916-AE0F-8154-7D5699DFC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88016-7E44-E048-83E3-7D082D17762E}" type="slidenum"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9430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A86C880-57F8-8F41-7280-DEBD70FCE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16E64-B9D2-4548-8B86-BF6C8C0B5394}" type="datetimeFigureOut">
              <a:t>14.05.2026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FA4EDC8-8528-14D8-426A-C6D32601A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746020D-D39D-9679-028D-A650D484E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88016-7E44-E048-83E3-7D082D17762E}" type="slidenum"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6025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2CA787-7D7D-E143-BAF7-139BD79DF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4EC22BE-D6D7-1C5A-5C1E-AED7832924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7A95CE0-8DC6-4B0D-9EAC-DE077FC685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96EE5FB-99C8-A8DC-0DC2-B1B28A7BC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16E64-B9D2-4548-8B86-BF6C8C0B5394}" type="datetimeFigureOut">
              <a:t>14.05.2026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FC95270-B368-0F69-9523-02B50BAB6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4836D1D-4B70-E46D-FE5F-3004CFE4E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88016-7E44-E048-83E3-7D082D17762E}" type="slidenum"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743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56DF9C-B874-9DC3-69BB-1FBC21943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1772311-8A87-9C9A-E13E-002DEA3E53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2C7C82C-06C7-D49D-7F7B-BACCE54F87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73BEE36-F1C7-BCCA-7A6C-86C4031B0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16E64-B9D2-4548-8B86-BF6C8C0B5394}" type="datetimeFigureOut">
              <a:t>14.05.2026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05E1725-F7A2-67E0-87BC-54A31296E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05CB04F-6972-A084-7C97-4D309D08C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88016-7E44-E048-83E3-7D082D17762E}" type="slidenum"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8308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0F5E850-A4BA-AFF2-3B8E-BBB0F0155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5578926-13EA-7DFC-9283-872497F78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473F6D0-13D0-CBD6-A8CB-B18F1C0E73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8816E64-B9D2-4548-8B86-BF6C8C0B5394}" type="datetimeFigureOut">
              <a:t>14.05.2026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D345535-FD57-840E-24BC-A0CAF27BC8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D10E882-69CA-1195-78AE-54B2FFB61E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C988016-7E44-E048-83E3-7D082D17762E}" type="slidenum"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588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12" Type="http://schemas.openxmlformats.org/officeDocument/2006/relationships/image" Target="../media/image11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11" Type="http://schemas.openxmlformats.org/officeDocument/2006/relationships/image" Target="../media/image10.emf"/><Relationship Id="rId5" Type="http://schemas.openxmlformats.org/officeDocument/2006/relationships/image" Target="../media/image4.emf"/><Relationship Id="rId10" Type="http://schemas.openxmlformats.org/officeDocument/2006/relationships/image" Target="../media/image9.emf"/><Relationship Id="rId4" Type="http://schemas.openxmlformats.org/officeDocument/2006/relationships/image" Target="../media/image3.emf"/><Relationship Id="rId9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AD7FA730-15C6-ED28-9D67-B3EB01EA9663}"/>
              </a:ext>
            </a:extLst>
          </p:cNvPr>
          <p:cNvSpPr/>
          <p:nvPr/>
        </p:nvSpPr>
        <p:spPr>
          <a:xfrm>
            <a:off x="0" y="0"/>
            <a:ext cx="5613568" cy="69591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ES" sz="1200"/>
              <a:t>Basque </a:t>
            </a:r>
            <a:br>
              <a:rPr lang="es-ES" sz="1200"/>
            </a:br>
            <a:r>
              <a:rPr lang="es-ES" sz="1200"/>
              <a:t>Health Care Service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27D01535-A6A8-C3A4-D799-3A1B3C09A979}"/>
              </a:ext>
            </a:extLst>
          </p:cNvPr>
          <p:cNvSpPr/>
          <p:nvPr/>
        </p:nvSpPr>
        <p:spPr>
          <a:xfrm>
            <a:off x="5655958" y="0"/>
            <a:ext cx="6536042" cy="69591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/>
              <a:t>OSI Bilbao-Basurto</a:t>
            </a:r>
          </a:p>
          <a:p>
            <a:pPr algn="ctr"/>
            <a:r>
              <a:rPr lang="es-ES" sz="1200"/>
              <a:t>Integrated Sanitary Organisation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87E9548-2439-F602-0B3D-B31A9F722A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5914"/>
            <a:ext cx="12192000" cy="1963062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374D8912-8CDE-081D-2F5C-F0317C6093AE}"/>
              </a:ext>
            </a:extLst>
          </p:cNvPr>
          <p:cNvSpPr/>
          <p:nvPr/>
        </p:nvSpPr>
        <p:spPr>
          <a:xfrm>
            <a:off x="0" y="2697521"/>
            <a:ext cx="12192000" cy="6730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/>
              <a:t>BP: Tobacco Cessation Program for Prison Population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C683BF5-6EC1-22C0-1246-A17908F661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307" y="116788"/>
            <a:ext cx="1283357" cy="426777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41A05C4-B78E-4694-ABE4-AB5CF07267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7701" y="109107"/>
            <a:ext cx="1259910" cy="477700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DA75E8EB-0BED-11C2-CA7A-261E4403C0E3}"/>
              </a:ext>
            </a:extLst>
          </p:cNvPr>
          <p:cNvSpPr/>
          <p:nvPr/>
        </p:nvSpPr>
        <p:spPr>
          <a:xfrm>
            <a:off x="1" y="3370548"/>
            <a:ext cx="2787040" cy="34874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9F2DFEF6-4D4D-C6E9-58F6-560ACBB7DF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503" y="2811325"/>
            <a:ext cx="1287682" cy="1287682"/>
          </a:xfrm>
          <a:prstGeom prst="rect">
            <a:avLst/>
          </a:prstGeom>
        </p:spPr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id="{49718D3A-6BDE-16E6-8F8D-86578F0677FE}"/>
              </a:ext>
            </a:extLst>
          </p:cNvPr>
          <p:cNvSpPr/>
          <p:nvPr/>
        </p:nvSpPr>
        <p:spPr>
          <a:xfrm>
            <a:off x="9404959" y="3370548"/>
            <a:ext cx="2787040" cy="348745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Flecha derecha 15">
            <a:extLst>
              <a:ext uri="{FF2B5EF4-FFF2-40B4-BE49-F238E27FC236}">
                <a16:creationId xmlns:a16="http://schemas.microsoft.com/office/drawing/2014/main" id="{0D39A81C-E97B-857A-1E3C-EEE53571BDD5}"/>
              </a:ext>
            </a:extLst>
          </p:cNvPr>
          <p:cNvSpPr/>
          <p:nvPr/>
        </p:nvSpPr>
        <p:spPr>
          <a:xfrm>
            <a:off x="2787040" y="4771697"/>
            <a:ext cx="494779" cy="1390389"/>
          </a:xfrm>
          <a:prstGeom prst="rightArrow">
            <a:avLst>
              <a:gd name="adj1" fmla="val 50000"/>
              <a:gd name="adj2" fmla="val 70253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5ED036DE-B41C-B72A-4D29-F89E1CFBE59E}"/>
              </a:ext>
            </a:extLst>
          </p:cNvPr>
          <p:cNvSpPr/>
          <p:nvPr/>
        </p:nvSpPr>
        <p:spPr>
          <a:xfrm>
            <a:off x="3281820" y="3370548"/>
            <a:ext cx="2787040" cy="348745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Flecha derecha 17">
            <a:extLst>
              <a:ext uri="{FF2B5EF4-FFF2-40B4-BE49-F238E27FC236}">
                <a16:creationId xmlns:a16="http://schemas.microsoft.com/office/drawing/2014/main" id="{1B38D235-D0CB-029C-82F1-AF90DB5C6294}"/>
              </a:ext>
            </a:extLst>
          </p:cNvPr>
          <p:cNvSpPr/>
          <p:nvPr/>
        </p:nvSpPr>
        <p:spPr>
          <a:xfrm>
            <a:off x="6068860" y="4771697"/>
            <a:ext cx="494779" cy="1390389"/>
          </a:xfrm>
          <a:prstGeom prst="rightArrow">
            <a:avLst>
              <a:gd name="adj1" fmla="val 50000"/>
              <a:gd name="adj2" fmla="val 70253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01498166-DF1F-B0FA-90F1-5C92E61EE3D2}"/>
              </a:ext>
            </a:extLst>
          </p:cNvPr>
          <p:cNvSpPr/>
          <p:nvPr/>
        </p:nvSpPr>
        <p:spPr>
          <a:xfrm>
            <a:off x="6563639" y="3370548"/>
            <a:ext cx="2258859" cy="348745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Flecha derecha 19">
            <a:extLst>
              <a:ext uri="{FF2B5EF4-FFF2-40B4-BE49-F238E27FC236}">
                <a16:creationId xmlns:a16="http://schemas.microsoft.com/office/drawing/2014/main" id="{F0A46E02-4B54-1759-F6E4-3D15AFA9B2D0}"/>
              </a:ext>
            </a:extLst>
          </p:cNvPr>
          <p:cNvSpPr/>
          <p:nvPr/>
        </p:nvSpPr>
        <p:spPr>
          <a:xfrm>
            <a:off x="8822498" y="4771697"/>
            <a:ext cx="582460" cy="1390389"/>
          </a:xfrm>
          <a:prstGeom prst="rightArrow">
            <a:avLst>
              <a:gd name="adj1" fmla="val 50000"/>
              <a:gd name="adj2" fmla="val 70253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EAFE6C6C-1FCF-2584-9E70-C2F25E28ADB8}"/>
              </a:ext>
            </a:extLst>
          </p:cNvPr>
          <p:cNvSpPr/>
          <p:nvPr/>
        </p:nvSpPr>
        <p:spPr>
          <a:xfrm>
            <a:off x="3281819" y="3372964"/>
            <a:ext cx="2787040" cy="6165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/>
              <a:t>Health prevention and promotion programs</a:t>
            </a:r>
          </a:p>
        </p:txBody>
      </p:sp>
      <p:sp>
        <p:nvSpPr>
          <p:cNvPr id="22" name="Rectángulo redondeado 21">
            <a:extLst>
              <a:ext uri="{FF2B5EF4-FFF2-40B4-BE49-F238E27FC236}">
                <a16:creationId xmlns:a16="http://schemas.microsoft.com/office/drawing/2014/main" id="{24AB7BEB-4B23-8EC9-A1A0-3D833A35AD01}"/>
              </a:ext>
            </a:extLst>
          </p:cNvPr>
          <p:cNvSpPr/>
          <p:nvPr/>
        </p:nvSpPr>
        <p:spPr>
          <a:xfrm>
            <a:off x="3519814" y="4182059"/>
            <a:ext cx="2311051" cy="42915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>
                <a:solidFill>
                  <a:schemeClr val="accent2">
                    <a:lumMod val="50000"/>
                  </a:schemeClr>
                </a:solidFill>
              </a:rPr>
              <a:t>Head and neck cancer screening</a:t>
            </a:r>
          </a:p>
        </p:txBody>
      </p:sp>
      <p:sp>
        <p:nvSpPr>
          <p:cNvPr id="23" name="Rectángulo redondeado 22">
            <a:extLst>
              <a:ext uri="{FF2B5EF4-FFF2-40B4-BE49-F238E27FC236}">
                <a16:creationId xmlns:a16="http://schemas.microsoft.com/office/drawing/2014/main" id="{83C78274-9B97-A2CB-333A-E167E8A7308C}"/>
              </a:ext>
            </a:extLst>
          </p:cNvPr>
          <p:cNvSpPr/>
          <p:nvPr/>
        </p:nvSpPr>
        <p:spPr>
          <a:xfrm>
            <a:off x="3519814" y="4689363"/>
            <a:ext cx="2311051" cy="42915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>
                <a:solidFill>
                  <a:schemeClr val="accent2">
                    <a:lumMod val="50000"/>
                  </a:schemeClr>
                </a:solidFill>
              </a:rPr>
              <a:t>Colorectal cancer screening</a:t>
            </a:r>
          </a:p>
        </p:txBody>
      </p:sp>
      <p:sp>
        <p:nvSpPr>
          <p:cNvPr id="24" name="Rectángulo redondeado 23">
            <a:extLst>
              <a:ext uri="{FF2B5EF4-FFF2-40B4-BE49-F238E27FC236}">
                <a16:creationId xmlns:a16="http://schemas.microsoft.com/office/drawing/2014/main" id="{5F662A8F-6B41-DD1B-DF68-8F304AB1BD5D}"/>
              </a:ext>
            </a:extLst>
          </p:cNvPr>
          <p:cNvSpPr/>
          <p:nvPr/>
        </p:nvSpPr>
        <p:spPr>
          <a:xfrm>
            <a:off x="3519814" y="5209193"/>
            <a:ext cx="2849671" cy="42915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600" b="1">
                <a:solidFill>
                  <a:schemeClr val="accent2">
                    <a:lumMod val="50000"/>
                  </a:schemeClr>
                </a:solidFill>
              </a:rPr>
              <a:t>Smoking cessation</a:t>
            </a:r>
          </a:p>
        </p:txBody>
      </p:sp>
      <p:sp>
        <p:nvSpPr>
          <p:cNvPr id="25" name="Rectángulo redondeado 24">
            <a:extLst>
              <a:ext uri="{FF2B5EF4-FFF2-40B4-BE49-F238E27FC236}">
                <a16:creationId xmlns:a16="http://schemas.microsoft.com/office/drawing/2014/main" id="{05E7E6A6-6242-B611-AB61-9D2FC584ECAC}"/>
              </a:ext>
            </a:extLst>
          </p:cNvPr>
          <p:cNvSpPr/>
          <p:nvPr/>
        </p:nvSpPr>
        <p:spPr>
          <a:xfrm>
            <a:off x="3519814" y="5716498"/>
            <a:ext cx="2311051" cy="42915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>
                <a:solidFill>
                  <a:schemeClr val="accent2">
                    <a:lumMod val="50000"/>
                  </a:schemeClr>
                </a:solidFill>
              </a:rPr>
              <a:t>Healthy eating</a:t>
            </a:r>
          </a:p>
        </p:txBody>
      </p:sp>
      <p:sp>
        <p:nvSpPr>
          <p:cNvPr id="26" name="Rectángulo redondeado 25">
            <a:extLst>
              <a:ext uri="{FF2B5EF4-FFF2-40B4-BE49-F238E27FC236}">
                <a16:creationId xmlns:a16="http://schemas.microsoft.com/office/drawing/2014/main" id="{9C226CB7-7381-DBC9-935D-65D3BAFECEB4}"/>
              </a:ext>
            </a:extLst>
          </p:cNvPr>
          <p:cNvSpPr/>
          <p:nvPr/>
        </p:nvSpPr>
        <p:spPr>
          <a:xfrm>
            <a:off x="3519814" y="6236328"/>
            <a:ext cx="2311051" cy="42915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>
                <a:solidFill>
                  <a:schemeClr val="accent2">
                    <a:lumMod val="50000"/>
                  </a:schemeClr>
                </a:solidFill>
              </a:rPr>
              <a:t>Suicide prevention</a:t>
            </a:r>
          </a:p>
        </p:txBody>
      </p:sp>
      <p:sp>
        <p:nvSpPr>
          <p:cNvPr id="27" name="Rectángulo redondeado 26">
            <a:extLst>
              <a:ext uri="{FF2B5EF4-FFF2-40B4-BE49-F238E27FC236}">
                <a16:creationId xmlns:a16="http://schemas.microsoft.com/office/drawing/2014/main" id="{5452B713-4900-57E7-8B37-FF48284C2664}"/>
              </a:ext>
            </a:extLst>
          </p:cNvPr>
          <p:cNvSpPr/>
          <p:nvPr/>
        </p:nvSpPr>
        <p:spPr>
          <a:xfrm>
            <a:off x="6731695" y="3515406"/>
            <a:ext cx="1922746" cy="94826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0" rtlCol="0" anchor="ctr"/>
          <a:lstStyle/>
          <a:p>
            <a:r>
              <a:rPr lang="es-ES" sz="1200">
                <a:solidFill>
                  <a:schemeClr val="accent6">
                    <a:lumMod val="50000"/>
                  </a:schemeClr>
                </a:solidFill>
              </a:rPr>
              <a:t>5 group sessions</a:t>
            </a:r>
          </a:p>
        </p:txBody>
      </p:sp>
      <p:sp>
        <p:nvSpPr>
          <p:cNvPr id="29" name="Rectángulo redondeado 28">
            <a:extLst>
              <a:ext uri="{FF2B5EF4-FFF2-40B4-BE49-F238E27FC236}">
                <a16:creationId xmlns:a16="http://schemas.microsoft.com/office/drawing/2014/main" id="{F9CA45A2-9C38-51D3-8B38-768942EF7CC2}"/>
              </a:ext>
            </a:extLst>
          </p:cNvPr>
          <p:cNvSpPr/>
          <p:nvPr/>
        </p:nvSpPr>
        <p:spPr>
          <a:xfrm>
            <a:off x="6731695" y="4608529"/>
            <a:ext cx="1922746" cy="94826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0" rtlCol="0" anchor="ctr"/>
          <a:lstStyle/>
          <a:p>
            <a:r>
              <a:rPr lang="es-ES" sz="1200">
                <a:solidFill>
                  <a:schemeClr val="accent6">
                    <a:lumMod val="50000"/>
                  </a:schemeClr>
                </a:solidFill>
              </a:rPr>
              <a:t>Motivation tools</a:t>
            </a:r>
          </a:p>
        </p:txBody>
      </p:sp>
      <p:sp>
        <p:nvSpPr>
          <p:cNvPr id="30" name="Rectángulo redondeado 29">
            <a:extLst>
              <a:ext uri="{FF2B5EF4-FFF2-40B4-BE49-F238E27FC236}">
                <a16:creationId xmlns:a16="http://schemas.microsoft.com/office/drawing/2014/main" id="{D69E4D52-B6EC-FD94-FDAF-0BE50C305470}"/>
              </a:ext>
            </a:extLst>
          </p:cNvPr>
          <p:cNvSpPr/>
          <p:nvPr/>
        </p:nvSpPr>
        <p:spPr>
          <a:xfrm>
            <a:off x="6731695" y="5717215"/>
            <a:ext cx="1922746" cy="94826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0" rtlCol="0" anchor="ctr"/>
          <a:lstStyle/>
          <a:p>
            <a:r>
              <a:rPr lang="es-ES" sz="1200">
                <a:solidFill>
                  <a:schemeClr val="accent6">
                    <a:lumMod val="50000"/>
                  </a:schemeClr>
                </a:solidFill>
              </a:rPr>
              <a:t>Individual follow-up</a:t>
            </a:r>
          </a:p>
        </p:txBody>
      </p:sp>
      <p:pic>
        <p:nvPicPr>
          <p:cNvPr id="33" name="Imagen 32">
            <a:extLst>
              <a:ext uri="{FF2B5EF4-FFF2-40B4-BE49-F238E27FC236}">
                <a16:creationId xmlns:a16="http://schemas.microsoft.com/office/drawing/2014/main" id="{12DBF357-15B5-AFE6-403E-07916761BB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73015" y="3515406"/>
            <a:ext cx="2536836" cy="2911778"/>
          </a:xfrm>
          <a:prstGeom prst="rect">
            <a:avLst/>
          </a:prstGeom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19D2B7AA-5FA4-3432-84E0-CCDC8FF0012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08566" y="4740412"/>
            <a:ext cx="690348" cy="684498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82FF2F2D-512C-CDA8-89F9-E92FD7F2BD3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33026" y="5937999"/>
            <a:ext cx="506695" cy="506695"/>
          </a:xfrm>
          <a:prstGeom prst="rect">
            <a:avLst/>
          </a:prstGeom>
        </p:spPr>
      </p:pic>
      <p:pic>
        <p:nvPicPr>
          <p:cNvPr id="36" name="Imagen 35">
            <a:extLst>
              <a:ext uri="{FF2B5EF4-FFF2-40B4-BE49-F238E27FC236}">
                <a16:creationId xmlns:a16="http://schemas.microsoft.com/office/drawing/2014/main" id="{F0FDDDD0-0FBB-75D0-4304-1C0790F880E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84982" y="3732385"/>
            <a:ext cx="639883" cy="55500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A563B351-AF33-3E68-2E53-7A227641F86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41433" y="58632"/>
            <a:ext cx="1291423" cy="578649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06D980BC-86FC-C5F5-48F7-D386F1C964C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327739" y="5905464"/>
            <a:ext cx="782112" cy="855315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B5F3BEE1-01C3-217F-1177-DD3B20B142F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2149" y="4099007"/>
            <a:ext cx="2413873" cy="2520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52649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sakidetza Corporativo">
      <a:dk1>
        <a:srgbClr val="000000"/>
      </a:dk1>
      <a:lt1>
        <a:srgbClr val="FFFFFF"/>
      </a:lt1>
      <a:dk2>
        <a:srgbClr val="2C297E"/>
      </a:dk2>
      <a:lt2>
        <a:srgbClr val="EFEAE2"/>
      </a:lt2>
      <a:accent1>
        <a:srgbClr val="62A0A8"/>
      </a:accent1>
      <a:accent2>
        <a:srgbClr val="D48453"/>
      </a:accent2>
      <a:accent3>
        <a:srgbClr val="91A7B4"/>
      </a:accent3>
      <a:accent4>
        <a:srgbClr val="D4B875"/>
      </a:accent4>
      <a:accent5>
        <a:srgbClr val="9687AD"/>
      </a:accent5>
      <a:accent6>
        <a:srgbClr val="9DA17D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</Words>
  <Application>Microsoft Office PowerPoint</Application>
  <PresentationFormat>Breitbild</PresentationFormat>
  <Paragraphs>13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3" baseType="lpstr">
      <vt:lpstr>Arial</vt:lpstr>
      <vt:lpstr>Tema de Office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Daniel Gibert Cobos</dc:creator>
  <cp:lastModifiedBy>Susann Koalick</cp:lastModifiedBy>
  <cp:revision>13</cp:revision>
  <dcterms:created xsi:type="dcterms:W3CDTF">2026-05-08T08:55:46Z</dcterms:created>
  <dcterms:modified xsi:type="dcterms:W3CDTF">2026-05-14T11:28:59Z</dcterms:modified>
</cp:coreProperties>
</file>