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0279975" cy="42808525"/>
  <p:notesSz cx="9926638" cy="14352588"/>
  <p:defaultTextStyle>
    <a:defPPr>
      <a:defRPr lang="en-US"/>
    </a:defPPr>
    <a:lvl1pPr marL="0" algn="l" defTabSz="1917658" rtl="0" eaLnBrk="1" latinLnBrk="0" hangingPunct="1">
      <a:defRPr sz="7600" kern="1200">
        <a:solidFill>
          <a:schemeClr val="tx1"/>
        </a:solidFill>
        <a:latin typeface="+mn-lt"/>
        <a:ea typeface="+mn-ea"/>
        <a:cs typeface="+mn-cs"/>
      </a:defRPr>
    </a:lvl1pPr>
    <a:lvl2pPr marL="1917658" algn="l" defTabSz="1917658" rtl="0" eaLnBrk="1" latinLnBrk="0" hangingPunct="1">
      <a:defRPr sz="7600" kern="1200">
        <a:solidFill>
          <a:schemeClr val="tx1"/>
        </a:solidFill>
        <a:latin typeface="+mn-lt"/>
        <a:ea typeface="+mn-ea"/>
        <a:cs typeface="+mn-cs"/>
      </a:defRPr>
    </a:lvl2pPr>
    <a:lvl3pPr marL="3835318" algn="l" defTabSz="1917658" rtl="0" eaLnBrk="1" latinLnBrk="0" hangingPunct="1">
      <a:defRPr sz="7600" kern="1200">
        <a:solidFill>
          <a:schemeClr val="tx1"/>
        </a:solidFill>
        <a:latin typeface="+mn-lt"/>
        <a:ea typeface="+mn-ea"/>
        <a:cs typeface="+mn-cs"/>
      </a:defRPr>
    </a:lvl3pPr>
    <a:lvl4pPr marL="5752976" algn="l" defTabSz="1917658" rtl="0" eaLnBrk="1" latinLnBrk="0" hangingPunct="1">
      <a:defRPr sz="7600" kern="1200">
        <a:solidFill>
          <a:schemeClr val="tx1"/>
        </a:solidFill>
        <a:latin typeface="+mn-lt"/>
        <a:ea typeface="+mn-ea"/>
        <a:cs typeface="+mn-cs"/>
      </a:defRPr>
    </a:lvl4pPr>
    <a:lvl5pPr marL="7670636" algn="l" defTabSz="1917658" rtl="0" eaLnBrk="1" latinLnBrk="0" hangingPunct="1">
      <a:defRPr sz="7600" kern="1200">
        <a:solidFill>
          <a:schemeClr val="tx1"/>
        </a:solidFill>
        <a:latin typeface="+mn-lt"/>
        <a:ea typeface="+mn-ea"/>
        <a:cs typeface="+mn-cs"/>
      </a:defRPr>
    </a:lvl5pPr>
    <a:lvl6pPr marL="9588294" algn="l" defTabSz="1917658" rtl="0" eaLnBrk="1" latinLnBrk="0" hangingPunct="1">
      <a:defRPr sz="7600" kern="1200">
        <a:solidFill>
          <a:schemeClr val="tx1"/>
        </a:solidFill>
        <a:latin typeface="+mn-lt"/>
        <a:ea typeface="+mn-ea"/>
        <a:cs typeface="+mn-cs"/>
      </a:defRPr>
    </a:lvl6pPr>
    <a:lvl7pPr marL="11505954" algn="l" defTabSz="1917658" rtl="0" eaLnBrk="1" latinLnBrk="0" hangingPunct="1">
      <a:defRPr sz="7600" kern="1200">
        <a:solidFill>
          <a:schemeClr val="tx1"/>
        </a:solidFill>
        <a:latin typeface="+mn-lt"/>
        <a:ea typeface="+mn-ea"/>
        <a:cs typeface="+mn-cs"/>
      </a:defRPr>
    </a:lvl7pPr>
    <a:lvl8pPr marL="13423612" algn="l" defTabSz="1917658" rtl="0" eaLnBrk="1" latinLnBrk="0" hangingPunct="1">
      <a:defRPr sz="7600" kern="1200">
        <a:solidFill>
          <a:schemeClr val="tx1"/>
        </a:solidFill>
        <a:latin typeface="+mn-lt"/>
        <a:ea typeface="+mn-ea"/>
        <a:cs typeface="+mn-cs"/>
      </a:defRPr>
    </a:lvl8pPr>
    <a:lvl9pPr marL="15341271" algn="l" defTabSz="1917658" rtl="0" eaLnBrk="1" latinLnBrk="0" hangingPunct="1">
      <a:defRPr sz="7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893">
          <p15:clr>
            <a:srgbClr val="A4A3A4"/>
          </p15:clr>
        </p15:guide>
        <p15:guide id="2" pos="95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1"/>
    <p:restoredTop sz="99886" autoAdjust="0"/>
  </p:normalViewPr>
  <p:slideViewPr>
    <p:cSldViewPr snapToGrid="0" snapToObjects="1">
      <p:cViewPr>
        <p:scale>
          <a:sx n="33" d="100"/>
          <a:sy n="33" d="100"/>
        </p:scale>
        <p:origin x="1157" y="19"/>
      </p:cViewPr>
      <p:guideLst>
        <p:guide orient="horz" pos="14893"/>
        <p:guide pos="95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70999" y="7005933"/>
            <a:ext cx="25737979" cy="14903710"/>
          </a:xfrm>
        </p:spPr>
        <p:txBody>
          <a:bodyPr anchor="b"/>
          <a:lstStyle>
            <a:lvl1pPr algn="ctr">
              <a:defRPr sz="25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784998" y="22484396"/>
            <a:ext cx="22709981" cy="10335479"/>
          </a:xfrm>
        </p:spPr>
        <p:txBody>
          <a:bodyPr/>
          <a:lstStyle>
            <a:lvl1pPr marL="0" indent="0" algn="ctr">
              <a:buNone/>
              <a:defRPr sz="10000"/>
            </a:lvl1pPr>
            <a:lvl2pPr marL="1917658" indent="0" algn="ctr">
              <a:buNone/>
              <a:defRPr sz="8400"/>
            </a:lvl2pPr>
            <a:lvl3pPr marL="3835318" indent="0" algn="ctr">
              <a:buNone/>
              <a:defRPr sz="7600"/>
            </a:lvl3pPr>
            <a:lvl4pPr marL="5752976" indent="0" algn="ctr">
              <a:buNone/>
              <a:defRPr sz="6700"/>
            </a:lvl4pPr>
            <a:lvl5pPr marL="7670636" indent="0" algn="ctr">
              <a:buNone/>
              <a:defRPr sz="6700"/>
            </a:lvl5pPr>
            <a:lvl6pPr marL="9588294" indent="0" algn="ctr">
              <a:buNone/>
              <a:defRPr sz="6700"/>
            </a:lvl6pPr>
            <a:lvl7pPr marL="11505954" indent="0" algn="ctr">
              <a:buNone/>
              <a:defRPr sz="6700"/>
            </a:lvl7pPr>
            <a:lvl8pPr marL="13423612" indent="0" algn="ctr">
              <a:buNone/>
              <a:defRPr sz="6700"/>
            </a:lvl8pPr>
            <a:lvl9pPr marL="15341271" indent="0" algn="ctr">
              <a:buNone/>
              <a:defRPr sz="67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73938AC-6CB3-8B4A-851C-34B8B7A37A85}" type="datetimeFigureOut">
              <a:rPr lang="es-ES" smtClean="0"/>
              <a:t>12/05/2026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4A86914-E608-DC43-B2A9-E053E85C4E0C}" type="slidenum">
              <a:rPr lang="es-ES" smtClean="0"/>
              <a:t>‹Nr.›</a:t>
            </a:fld>
            <a:endParaRPr lang="es-ES"/>
          </a:p>
        </p:txBody>
      </p:sp>
    </p:spTree>
    <p:extLst>
      <p:ext uri="{BB962C8B-B14F-4D97-AF65-F5344CB8AC3E}">
        <p14:creationId xmlns:p14="http://schemas.microsoft.com/office/powerpoint/2010/main" val="3759525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73938AC-6CB3-8B4A-851C-34B8B7A37A85}" type="datetimeFigureOut">
              <a:rPr lang="es-ES" smtClean="0"/>
              <a:t>12/05/2026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4A86914-E608-DC43-B2A9-E053E85C4E0C}" type="slidenum">
              <a:rPr lang="es-ES" smtClean="0"/>
              <a:t>‹Nr.›</a:t>
            </a:fld>
            <a:endParaRPr lang="es-ES"/>
          </a:p>
        </p:txBody>
      </p:sp>
    </p:spTree>
    <p:extLst>
      <p:ext uri="{BB962C8B-B14F-4D97-AF65-F5344CB8AC3E}">
        <p14:creationId xmlns:p14="http://schemas.microsoft.com/office/powerpoint/2010/main" val="1559911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9112" y="2279160"/>
            <a:ext cx="6529120" cy="3627824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081753" y="2279160"/>
            <a:ext cx="19208859" cy="3627824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73938AC-6CB3-8B4A-851C-34B8B7A37A85}" type="datetimeFigureOut">
              <a:rPr lang="es-ES" smtClean="0"/>
              <a:t>12/05/2026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4A86914-E608-DC43-B2A9-E053E85C4E0C}" type="slidenum">
              <a:rPr lang="es-ES" smtClean="0"/>
              <a:t>‹Nr.›</a:t>
            </a:fld>
            <a:endParaRPr lang="es-ES"/>
          </a:p>
        </p:txBody>
      </p:sp>
    </p:spTree>
    <p:extLst>
      <p:ext uri="{BB962C8B-B14F-4D97-AF65-F5344CB8AC3E}">
        <p14:creationId xmlns:p14="http://schemas.microsoft.com/office/powerpoint/2010/main" val="1169396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73938AC-6CB3-8B4A-851C-34B8B7A37A85}" type="datetimeFigureOut">
              <a:rPr lang="es-ES" smtClean="0"/>
              <a:t>12/05/2026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4A86914-E608-DC43-B2A9-E053E85C4E0C}" type="slidenum">
              <a:rPr lang="es-ES" smtClean="0"/>
              <a:t>‹Nr.›</a:t>
            </a:fld>
            <a:endParaRPr lang="es-ES"/>
          </a:p>
        </p:txBody>
      </p:sp>
    </p:spTree>
    <p:extLst>
      <p:ext uri="{BB962C8B-B14F-4D97-AF65-F5344CB8AC3E}">
        <p14:creationId xmlns:p14="http://schemas.microsoft.com/office/powerpoint/2010/main" val="3166795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65979" y="10672415"/>
            <a:ext cx="26116478" cy="17807156"/>
          </a:xfrm>
        </p:spPr>
        <p:txBody>
          <a:bodyPr anchor="b"/>
          <a:lstStyle>
            <a:lvl1pPr>
              <a:defRPr sz="25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65979" y="28648033"/>
            <a:ext cx="26116478" cy="9364363"/>
          </a:xfrm>
        </p:spPr>
        <p:txBody>
          <a:bodyPr/>
          <a:lstStyle>
            <a:lvl1pPr marL="0" indent="0">
              <a:buNone/>
              <a:defRPr sz="10000">
                <a:solidFill>
                  <a:schemeClr val="tx1"/>
                </a:solidFill>
              </a:defRPr>
            </a:lvl1pPr>
            <a:lvl2pPr marL="1917658" indent="0">
              <a:buNone/>
              <a:defRPr sz="8400">
                <a:solidFill>
                  <a:schemeClr val="tx1">
                    <a:tint val="75000"/>
                  </a:schemeClr>
                </a:solidFill>
              </a:defRPr>
            </a:lvl2pPr>
            <a:lvl3pPr marL="3835318" indent="0">
              <a:buNone/>
              <a:defRPr sz="7600">
                <a:solidFill>
                  <a:schemeClr val="tx1">
                    <a:tint val="75000"/>
                  </a:schemeClr>
                </a:solidFill>
              </a:defRPr>
            </a:lvl3pPr>
            <a:lvl4pPr marL="5752976" indent="0">
              <a:buNone/>
              <a:defRPr sz="6700">
                <a:solidFill>
                  <a:schemeClr val="tx1">
                    <a:tint val="75000"/>
                  </a:schemeClr>
                </a:solidFill>
              </a:defRPr>
            </a:lvl4pPr>
            <a:lvl5pPr marL="7670636" indent="0">
              <a:buNone/>
              <a:defRPr sz="6700">
                <a:solidFill>
                  <a:schemeClr val="tx1">
                    <a:tint val="75000"/>
                  </a:schemeClr>
                </a:solidFill>
              </a:defRPr>
            </a:lvl5pPr>
            <a:lvl6pPr marL="9588294" indent="0">
              <a:buNone/>
              <a:defRPr sz="6700">
                <a:solidFill>
                  <a:schemeClr val="tx1">
                    <a:tint val="75000"/>
                  </a:schemeClr>
                </a:solidFill>
              </a:defRPr>
            </a:lvl6pPr>
            <a:lvl7pPr marL="11505954" indent="0">
              <a:buNone/>
              <a:defRPr sz="6700">
                <a:solidFill>
                  <a:schemeClr val="tx1">
                    <a:tint val="75000"/>
                  </a:schemeClr>
                </a:solidFill>
              </a:defRPr>
            </a:lvl7pPr>
            <a:lvl8pPr marL="13423612" indent="0">
              <a:buNone/>
              <a:defRPr sz="6700">
                <a:solidFill>
                  <a:schemeClr val="tx1">
                    <a:tint val="75000"/>
                  </a:schemeClr>
                </a:solidFill>
              </a:defRPr>
            </a:lvl8pPr>
            <a:lvl9pPr marL="15341271" indent="0">
              <a:buNone/>
              <a:defRPr sz="67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73938AC-6CB3-8B4A-851C-34B8B7A37A85}" type="datetimeFigureOut">
              <a:rPr lang="es-ES" smtClean="0"/>
              <a:t>12/05/2026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4A86914-E608-DC43-B2A9-E053E85C4E0C}" type="slidenum">
              <a:rPr lang="es-ES" smtClean="0"/>
              <a:t>‹Nr.›</a:t>
            </a:fld>
            <a:endParaRPr lang="es-ES"/>
          </a:p>
        </p:txBody>
      </p:sp>
    </p:spTree>
    <p:extLst>
      <p:ext uri="{BB962C8B-B14F-4D97-AF65-F5344CB8AC3E}">
        <p14:creationId xmlns:p14="http://schemas.microsoft.com/office/powerpoint/2010/main" val="359160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081748" y="11395788"/>
            <a:ext cx="12868990" cy="2716161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5329238" y="11395788"/>
            <a:ext cx="12868990" cy="2716161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73938AC-6CB3-8B4A-851C-34B8B7A37A85}" type="datetimeFigureOut">
              <a:rPr lang="es-ES" smtClean="0"/>
              <a:t>12/05/2026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4A86914-E608-DC43-B2A9-E053E85C4E0C}" type="slidenum">
              <a:rPr lang="es-ES" smtClean="0"/>
              <a:t>‹Nr.›</a:t>
            </a:fld>
            <a:endParaRPr lang="es-ES"/>
          </a:p>
        </p:txBody>
      </p:sp>
    </p:spTree>
    <p:extLst>
      <p:ext uri="{BB962C8B-B14F-4D97-AF65-F5344CB8AC3E}">
        <p14:creationId xmlns:p14="http://schemas.microsoft.com/office/powerpoint/2010/main" val="3577882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085692" y="2279167"/>
            <a:ext cx="26116478" cy="827433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085695" y="10494042"/>
            <a:ext cx="12809847" cy="5142963"/>
          </a:xfrm>
        </p:spPr>
        <p:txBody>
          <a:bodyPr anchor="b"/>
          <a:lstStyle>
            <a:lvl1pPr marL="0" indent="0">
              <a:buNone/>
              <a:defRPr sz="10000" b="1"/>
            </a:lvl1pPr>
            <a:lvl2pPr marL="1917658" indent="0">
              <a:buNone/>
              <a:defRPr sz="8400" b="1"/>
            </a:lvl2pPr>
            <a:lvl3pPr marL="3835318" indent="0">
              <a:buNone/>
              <a:defRPr sz="7600" b="1"/>
            </a:lvl3pPr>
            <a:lvl4pPr marL="5752976" indent="0">
              <a:buNone/>
              <a:defRPr sz="6700" b="1"/>
            </a:lvl4pPr>
            <a:lvl5pPr marL="7670636" indent="0">
              <a:buNone/>
              <a:defRPr sz="6700" b="1"/>
            </a:lvl5pPr>
            <a:lvl6pPr marL="9588294" indent="0">
              <a:buNone/>
              <a:defRPr sz="6700" b="1"/>
            </a:lvl6pPr>
            <a:lvl7pPr marL="11505954" indent="0">
              <a:buNone/>
              <a:defRPr sz="6700" b="1"/>
            </a:lvl7pPr>
            <a:lvl8pPr marL="13423612" indent="0">
              <a:buNone/>
              <a:defRPr sz="6700" b="1"/>
            </a:lvl8pPr>
            <a:lvl9pPr marL="15341271" indent="0">
              <a:buNone/>
              <a:defRPr sz="6700" b="1"/>
            </a:lvl9pPr>
          </a:lstStyle>
          <a:p>
            <a:pPr lvl="0"/>
            <a:r>
              <a:rPr lang="es-ES"/>
              <a:t>Haga clic para modificar los estilos de texto del patrón</a:t>
            </a:r>
          </a:p>
        </p:txBody>
      </p:sp>
      <p:sp>
        <p:nvSpPr>
          <p:cNvPr id="4" name="Content Placeholder 3"/>
          <p:cNvSpPr>
            <a:spLocks noGrp="1"/>
          </p:cNvSpPr>
          <p:nvPr>
            <p:ph sz="half" idx="2"/>
          </p:nvPr>
        </p:nvSpPr>
        <p:spPr>
          <a:xfrm>
            <a:off x="2085695" y="15637005"/>
            <a:ext cx="12809847" cy="2299967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5329243" y="10494042"/>
            <a:ext cx="12872933" cy="5142963"/>
          </a:xfrm>
        </p:spPr>
        <p:txBody>
          <a:bodyPr anchor="b"/>
          <a:lstStyle>
            <a:lvl1pPr marL="0" indent="0">
              <a:buNone/>
              <a:defRPr sz="10000" b="1"/>
            </a:lvl1pPr>
            <a:lvl2pPr marL="1917658" indent="0">
              <a:buNone/>
              <a:defRPr sz="8400" b="1"/>
            </a:lvl2pPr>
            <a:lvl3pPr marL="3835318" indent="0">
              <a:buNone/>
              <a:defRPr sz="7600" b="1"/>
            </a:lvl3pPr>
            <a:lvl4pPr marL="5752976" indent="0">
              <a:buNone/>
              <a:defRPr sz="6700" b="1"/>
            </a:lvl4pPr>
            <a:lvl5pPr marL="7670636" indent="0">
              <a:buNone/>
              <a:defRPr sz="6700" b="1"/>
            </a:lvl5pPr>
            <a:lvl6pPr marL="9588294" indent="0">
              <a:buNone/>
              <a:defRPr sz="6700" b="1"/>
            </a:lvl6pPr>
            <a:lvl7pPr marL="11505954" indent="0">
              <a:buNone/>
              <a:defRPr sz="6700" b="1"/>
            </a:lvl7pPr>
            <a:lvl8pPr marL="13423612" indent="0">
              <a:buNone/>
              <a:defRPr sz="6700" b="1"/>
            </a:lvl8pPr>
            <a:lvl9pPr marL="15341271" indent="0">
              <a:buNone/>
              <a:defRPr sz="6700" b="1"/>
            </a:lvl9pPr>
          </a:lstStyle>
          <a:p>
            <a:pPr lvl="0"/>
            <a:r>
              <a:rPr lang="es-ES"/>
              <a:t>Haga clic para modificar los estilos de texto del patrón</a:t>
            </a:r>
          </a:p>
        </p:txBody>
      </p:sp>
      <p:sp>
        <p:nvSpPr>
          <p:cNvPr id="6" name="Content Placeholder 5"/>
          <p:cNvSpPr>
            <a:spLocks noGrp="1"/>
          </p:cNvSpPr>
          <p:nvPr>
            <p:ph sz="quarter" idx="4"/>
          </p:nvPr>
        </p:nvSpPr>
        <p:spPr>
          <a:xfrm>
            <a:off x="15329243" y="15637005"/>
            <a:ext cx="12872933" cy="2299967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73938AC-6CB3-8B4A-851C-34B8B7A37A85}" type="datetimeFigureOut">
              <a:rPr lang="es-ES" smtClean="0"/>
              <a:t>12/05/2026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4A86914-E608-DC43-B2A9-E053E85C4E0C}" type="slidenum">
              <a:rPr lang="es-ES" smtClean="0"/>
              <a:t>‹Nr.›</a:t>
            </a:fld>
            <a:endParaRPr lang="es-ES"/>
          </a:p>
        </p:txBody>
      </p:sp>
    </p:spTree>
    <p:extLst>
      <p:ext uri="{BB962C8B-B14F-4D97-AF65-F5344CB8AC3E}">
        <p14:creationId xmlns:p14="http://schemas.microsoft.com/office/powerpoint/2010/main" val="2354647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73938AC-6CB3-8B4A-851C-34B8B7A37A85}" type="datetimeFigureOut">
              <a:rPr lang="es-ES" smtClean="0"/>
              <a:t>12/05/2026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4A86914-E608-DC43-B2A9-E053E85C4E0C}" type="slidenum">
              <a:rPr lang="es-ES" smtClean="0"/>
              <a:t>‹Nr.›</a:t>
            </a:fld>
            <a:endParaRPr lang="es-ES"/>
          </a:p>
        </p:txBody>
      </p:sp>
    </p:spTree>
    <p:extLst>
      <p:ext uri="{BB962C8B-B14F-4D97-AF65-F5344CB8AC3E}">
        <p14:creationId xmlns:p14="http://schemas.microsoft.com/office/powerpoint/2010/main" val="3381447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3938AC-6CB3-8B4A-851C-34B8B7A37A85}" type="datetimeFigureOut">
              <a:rPr lang="es-ES" smtClean="0"/>
              <a:t>12/05/2026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4A86914-E608-DC43-B2A9-E053E85C4E0C}" type="slidenum">
              <a:rPr lang="es-ES" smtClean="0"/>
              <a:t>‹Nr.›</a:t>
            </a:fld>
            <a:endParaRPr lang="es-ES"/>
          </a:p>
        </p:txBody>
      </p:sp>
    </p:spTree>
    <p:extLst>
      <p:ext uri="{BB962C8B-B14F-4D97-AF65-F5344CB8AC3E}">
        <p14:creationId xmlns:p14="http://schemas.microsoft.com/office/powerpoint/2010/main" val="26545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085692" y="2853907"/>
            <a:ext cx="9766080" cy="9988654"/>
          </a:xfrm>
        </p:spPr>
        <p:txBody>
          <a:bodyPr anchor="b"/>
          <a:lstStyle>
            <a:lvl1pPr>
              <a:defRPr sz="13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12872933" y="6163646"/>
            <a:ext cx="15329237" cy="30421799"/>
          </a:xfrm>
        </p:spPr>
        <p:txBody>
          <a:bodyPr/>
          <a:lstStyle>
            <a:lvl1pPr>
              <a:defRPr sz="13400"/>
            </a:lvl1pPr>
            <a:lvl2pPr>
              <a:defRPr sz="11800"/>
            </a:lvl2pPr>
            <a:lvl3pPr>
              <a:defRPr sz="10000"/>
            </a:lvl3pPr>
            <a:lvl4pPr>
              <a:defRPr sz="8400"/>
            </a:lvl4pPr>
            <a:lvl5pPr>
              <a:defRPr sz="8400"/>
            </a:lvl5pPr>
            <a:lvl6pPr>
              <a:defRPr sz="8400"/>
            </a:lvl6pPr>
            <a:lvl7pPr>
              <a:defRPr sz="8400"/>
            </a:lvl7pPr>
            <a:lvl8pPr>
              <a:defRPr sz="8400"/>
            </a:lvl8pPr>
            <a:lvl9pPr>
              <a:defRPr sz="8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085692" y="12842559"/>
            <a:ext cx="9766080" cy="23792429"/>
          </a:xfrm>
        </p:spPr>
        <p:txBody>
          <a:bodyPr/>
          <a:lstStyle>
            <a:lvl1pPr marL="0" indent="0">
              <a:buNone/>
              <a:defRPr sz="6700"/>
            </a:lvl1pPr>
            <a:lvl2pPr marL="1917658" indent="0">
              <a:buNone/>
              <a:defRPr sz="5800"/>
            </a:lvl2pPr>
            <a:lvl3pPr marL="3835318" indent="0">
              <a:buNone/>
              <a:defRPr sz="5100"/>
            </a:lvl3pPr>
            <a:lvl4pPr marL="5752976" indent="0">
              <a:buNone/>
              <a:defRPr sz="4200"/>
            </a:lvl4pPr>
            <a:lvl5pPr marL="7670636" indent="0">
              <a:buNone/>
              <a:defRPr sz="4200"/>
            </a:lvl5pPr>
            <a:lvl6pPr marL="9588294" indent="0">
              <a:buNone/>
              <a:defRPr sz="4200"/>
            </a:lvl6pPr>
            <a:lvl7pPr marL="11505954" indent="0">
              <a:buNone/>
              <a:defRPr sz="4200"/>
            </a:lvl7pPr>
            <a:lvl8pPr marL="13423612" indent="0">
              <a:buNone/>
              <a:defRPr sz="4200"/>
            </a:lvl8pPr>
            <a:lvl9pPr marL="15341271" indent="0">
              <a:buNone/>
              <a:defRPr sz="42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73938AC-6CB3-8B4A-851C-34B8B7A37A85}" type="datetimeFigureOut">
              <a:rPr lang="es-ES" smtClean="0"/>
              <a:t>12/05/2026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4A86914-E608-DC43-B2A9-E053E85C4E0C}" type="slidenum">
              <a:rPr lang="es-ES" smtClean="0"/>
              <a:t>‹Nr.›</a:t>
            </a:fld>
            <a:endParaRPr lang="es-ES"/>
          </a:p>
        </p:txBody>
      </p:sp>
    </p:spTree>
    <p:extLst>
      <p:ext uri="{BB962C8B-B14F-4D97-AF65-F5344CB8AC3E}">
        <p14:creationId xmlns:p14="http://schemas.microsoft.com/office/powerpoint/2010/main" val="523884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085692" y="2853907"/>
            <a:ext cx="9766080" cy="9988654"/>
          </a:xfrm>
        </p:spPr>
        <p:txBody>
          <a:bodyPr anchor="b"/>
          <a:lstStyle>
            <a:lvl1pPr>
              <a:defRPr sz="13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872933" y="6163646"/>
            <a:ext cx="15329237" cy="30421799"/>
          </a:xfrm>
        </p:spPr>
        <p:txBody>
          <a:bodyPr anchor="t"/>
          <a:lstStyle>
            <a:lvl1pPr marL="0" indent="0">
              <a:buNone/>
              <a:defRPr sz="13400"/>
            </a:lvl1pPr>
            <a:lvl2pPr marL="1917658" indent="0">
              <a:buNone/>
              <a:defRPr sz="11800"/>
            </a:lvl2pPr>
            <a:lvl3pPr marL="3835318" indent="0">
              <a:buNone/>
              <a:defRPr sz="10000"/>
            </a:lvl3pPr>
            <a:lvl4pPr marL="5752976" indent="0">
              <a:buNone/>
              <a:defRPr sz="8400"/>
            </a:lvl4pPr>
            <a:lvl5pPr marL="7670636" indent="0">
              <a:buNone/>
              <a:defRPr sz="8400"/>
            </a:lvl5pPr>
            <a:lvl6pPr marL="9588294" indent="0">
              <a:buNone/>
              <a:defRPr sz="8400"/>
            </a:lvl6pPr>
            <a:lvl7pPr marL="11505954" indent="0">
              <a:buNone/>
              <a:defRPr sz="8400"/>
            </a:lvl7pPr>
            <a:lvl8pPr marL="13423612" indent="0">
              <a:buNone/>
              <a:defRPr sz="8400"/>
            </a:lvl8pPr>
            <a:lvl9pPr marL="15341271" indent="0">
              <a:buNone/>
              <a:defRPr sz="84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085692" y="12842559"/>
            <a:ext cx="9766080" cy="23792429"/>
          </a:xfrm>
        </p:spPr>
        <p:txBody>
          <a:bodyPr/>
          <a:lstStyle>
            <a:lvl1pPr marL="0" indent="0">
              <a:buNone/>
              <a:defRPr sz="6700"/>
            </a:lvl1pPr>
            <a:lvl2pPr marL="1917658" indent="0">
              <a:buNone/>
              <a:defRPr sz="5800"/>
            </a:lvl2pPr>
            <a:lvl3pPr marL="3835318" indent="0">
              <a:buNone/>
              <a:defRPr sz="5100"/>
            </a:lvl3pPr>
            <a:lvl4pPr marL="5752976" indent="0">
              <a:buNone/>
              <a:defRPr sz="4200"/>
            </a:lvl4pPr>
            <a:lvl5pPr marL="7670636" indent="0">
              <a:buNone/>
              <a:defRPr sz="4200"/>
            </a:lvl5pPr>
            <a:lvl6pPr marL="9588294" indent="0">
              <a:buNone/>
              <a:defRPr sz="4200"/>
            </a:lvl6pPr>
            <a:lvl7pPr marL="11505954" indent="0">
              <a:buNone/>
              <a:defRPr sz="4200"/>
            </a:lvl7pPr>
            <a:lvl8pPr marL="13423612" indent="0">
              <a:buNone/>
              <a:defRPr sz="4200"/>
            </a:lvl8pPr>
            <a:lvl9pPr marL="15341271" indent="0">
              <a:buNone/>
              <a:defRPr sz="42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73938AC-6CB3-8B4A-851C-34B8B7A37A85}" type="datetimeFigureOut">
              <a:rPr lang="es-ES" smtClean="0"/>
              <a:t>12/05/2026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4A86914-E608-DC43-B2A9-E053E85C4E0C}" type="slidenum">
              <a:rPr lang="es-ES" smtClean="0"/>
              <a:t>‹Nr.›</a:t>
            </a:fld>
            <a:endParaRPr lang="es-ES"/>
          </a:p>
        </p:txBody>
      </p:sp>
    </p:spTree>
    <p:extLst>
      <p:ext uri="{BB962C8B-B14F-4D97-AF65-F5344CB8AC3E}">
        <p14:creationId xmlns:p14="http://schemas.microsoft.com/office/powerpoint/2010/main" val="3192602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749" y="2279167"/>
            <a:ext cx="26116478" cy="8274339"/>
          </a:xfrm>
          <a:prstGeom prst="rect">
            <a:avLst/>
          </a:prstGeom>
        </p:spPr>
        <p:txBody>
          <a:bodyPr vert="horz" lIns="383532" tIns="191765" rIns="383532" bIns="191765"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081749" y="11395788"/>
            <a:ext cx="26116478" cy="27161617"/>
          </a:xfrm>
          <a:prstGeom prst="rect">
            <a:avLst/>
          </a:prstGeom>
        </p:spPr>
        <p:txBody>
          <a:bodyPr vert="horz" lIns="383532" tIns="191765" rIns="383532" bIns="191765"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081748" y="39677173"/>
            <a:ext cx="6812994" cy="2279160"/>
          </a:xfrm>
          <a:prstGeom prst="rect">
            <a:avLst/>
          </a:prstGeom>
        </p:spPr>
        <p:txBody>
          <a:bodyPr vert="horz" lIns="383532" tIns="191765" rIns="383532" bIns="191765" rtlCol="0" anchor="ctr"/>
          <a:lstStyle>
            <a:lvl1pPr algn="l">
              <a:defRPr sz="5100">
                <a:solidFill>
                  <a:schemeClr val="tx1">
                    <a:tint val="75000"/>
                  </a:schemeClr>
                </a:solidFill>
              </a:defRPr>
            </a:lvl1pPr>
          </a:lstStyle>
          <a:p>
            <a:fld id="{173938AC-6CB3-8B4A-851C-34B8B7A37A85}" type="datetimeFigureOut">
              <a:rPr lang="es-ES" smtClean="0"/>
              <a:t>12/05/2026</a:t>
            </a:fld>
            <a:endParaRPr lang="es-ES"/>
          </a:p>
        </p:txBody>
      </p:sp>
      <p:sp>
        <p:nvSpPr>
          <p:cNvPr id="5" name="Footer Placeholder 4"/>
          <p:cNvSpPr>
            <a:spLocks noGrp="1"/>
          </p:cNvSpPr>
          <p:nvPr>
            <p:ph type="ftr" sz="quarter" idx="3"/>
          </p:nvPr>
        </p:nvSpPr>
        <p:spPr>
          <a:xfrm>
            <a:off x="10030243" y="39677173"/>
            <a:ext cx="10219491" cy="2279160"/>
          </a:xfrm>
          <a:prstGeom prst="rect">
            <a:avLst/>
          </a:prstGeom>
        </p:spPr>
        <p:txBody>
          <a:bodyPr vert="horz" lIns="383532" tIns="191765" rIns="383532" bIns="191765" rtlCol="0" anchor="ctr"/>
          <a:lstStyle>
            <a:lvl1pPr algn="ctr">
              <a:defRPr sz="51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21385233" y="39677173"/>
            <a:ext cx="6812994" cy="2279160"/>
          </a:xfrm>
          <a:prstGeom prst="rect">
            <a:avLst/>
          </a:prstGeom>
        </p:spPr>
        <p:txBody>
          <a:bodyPr vert="horz" lIns="383532" tIns="191765" rIns="383532" bIns="191765" rtlCol="0" anchor="ctr"/>
          <a:lstStyle>
            <a:lvl1pPr algn="r">
              <a:defRPr sz="5100">
                <a:solidFill>
                  <a:schemeClr val="tx1">
                    <a:tint val="75000"/>
                  </a:schemeClr>
                </a:solidFill>
              </a:defRPr>
            </a:lvl1pPr>
          </a:lstStyle>
          <a:p>
            <a:fld id="{B4A86914-E608-DC43-B2A9-E053E85C4E0C}" type="slidenum">
              <a:rPr lang="es-ES" smtClean="0"/>
              <a:t>‹Nr.›</a:t>
            </a:fld>
            <a:endParaRPr lang="es-ES"/>
          </a:p>
        </p:txBody>
      </p:sp>
    </p:spTree>
    <p:extLst>
      <p:ext uri="{BB962C8B-B14F-4D97-AF65-F5344CB8AC3E}">
        <p14:creationId xmlns:p14="http://schemas.microsoft.com/office/powerpoint/2010/main" val="460605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835318" rtl="0" eaLnBrk="1" latinLnBrk="0" hangingPunct="1">
        <a:lnSpc>
          <a:spcPct val="90000"/>
        </a:lnSpc>
        <a:spcBef>
          <a:spcPct val="0"/>
        </a:spcBef>
        <a:buNone/>
        <a:defRPr sz="18500" kern="1200">
          <a:solidFill>
            <a:schemeClr val="tx1"/>
          </a:solidFill>
          <a:latin typeface="+mj-lt"/>
          <a:ea typeface="+mj-ea"/>
          <a:cs typeface="+mj-cs"/>
        </a:defRPr>
      </a:lvl1pPr>
    </p:titleStyle>
    <p:bodyStyle>
      <a:lvl1pPr marL="958830" indent="-958830" algn="l" defTabSz="3835318" rtl="0" eaLnBrk="1" latinLnBrk="0" hangingPunct="1">
        <a:lnSpc>
          <a:spcPct val="90000"/>
        </a:lnSpc>
        <a:spcBef>
          <a:spcPts val="4194"/>
        </a:spcBef>
        <a:buFont typeface="Arial" panose="020B0604020202020204" pitchFamily="34" charset="0"/>
        <a:buChar char="•"/>
        <a:defRPr sz="11800" kern="1200">
          <a:solidFill>
            <a:schemeClr val="tx1"/>
          </a:solidFill>
          <a:latin typeface="+mn-lt"/>
          <a:ea typeface="+mn-ea"/>
          <a:cs typeface="+mn-cs"/>
        </a:defRPr>
      </a:lvl1pPr>
      <a:lvl2pPr marL="2876488" indent="-958830" algn="l" defTabSz="3835318" rtl="0" eaLnBrk="1" latinLnBrk="0" hangingPunct="1">
        <a:lnSpc>
          <a:spcPct val="90000"/>
        </a:lnSpc>
        <a:spcBef>
          <a:spcPts val="2097"/>
        </a:spcBef>
        <a:buFont typeface="Arial" panose="020B0604020202020204" pitchFamily="34" charset="0"/>
        <a:buChar char="•"/>
        <a:defRPr sz="10000" kern="1200">
          <a:solidFill>
            <a:schemeClr val="tx1"/>
          </a:solidFill>
          <a:latin typeface="+mn-lt"/>
          <a:ea typeface="+mn-ea"/>
          <a:cs typeface="+mn-cs"/>
        </a:defRPr>
      </a:lvl2pPr>
      <a:lvl3pPr marL="4794148" indent="-958830" algn="l" defTabSz="3835318" rtl="0" eaLnBrk="1" latinLnBrk="0" hangingPunct="1">
        <a:lnSpc>
          <a:spcPct val="90000"/>
        </a:lnSpc>
        <a:spcBef>
          <a:spcPts val="2097"/>
        </a:spcBef>
        <a:buFont typeface="Arial" panose="020B0604020202020204" pitchFamily="34" charset="0"/>
        <a:buChar char="•"/>
        <a:defRPr sz="8400" kern="1200">
          <a:solidFill>
            <a:schemeClr val="tx1"/>
          </a:solidFill>
          <a:latin typeface="+mn-lt"/>
          <a:ea typeface="+mn-ea"/>
          <a:cs typeface="+mn-cs"/>
        </a:defRPr>
      </a:lvl3pPr>
      <a:lvl4pPr marL="6711806" indent="-958830" algn="l" defTabSz="3835318" rtl="0" eaLnBrk="1" latinLnBrk="0" hangingPunct="1">
        <a:lnSpc>
          <a:spcPct val="90000"/>
        </a:lnSpc>
        <a:spcBef>
          <a:spcPts val="2097"/>
        </a:spcBef>
        <a:buFont typeface="Arial" panose="020B0604020202020204" pitchFamily="34" charset="0"/>
        <a:buChar char="•"/>
        <a:defRPr sz="7600" kern="1200">
          <a:solidFill>
            <a:schemeClr val="tx1"/>
          </a:solidFill>
          <a:latin typeface="+mn-lt"/>
          <a:ea typeface="+mn-ea"/>
          <a:cs typeface="+mn-cs"/>
        </a:defRPr>
      </a:lvl4pPr>
      <a:lvl5pPr marL="8629464" indent="-958830" algn="l" defTabSz="3835318" rtl="0" eaLnBrk="1" latinLnBrk="0" hangingPunct="1">
        <a:lnSpc>
          <a:spcPct val="90000"/>
        </a:lnSpc>
        <a:spcBef>
          <a:spcPts val="2097"/>
        </a:spcBef>
        <a:buFont typeface="Arial" panose="020B0604020202020204" pitchFamily="34" charset="0"/>
        <a:buChar char="•"/>
        <a:defRPr sz="7600" kern="1200">
          <a:solidFill>
            <a:schemeClr val="tx1"/>
          </a:solidFill>
          <a:latin typeface="+mn-lt"/>
          <a:ea typeface="+mn-ea"/>
          <a:cs typeface="+mn-cs"/>
        </a:defRPr>
      </a:lvl5pPr>
      <a:lvl6pPr marL="10547124" indent="-958830" algn="l" defTabSz="3835318" rtl="0" eaLnBrk="1" latinLnBrk="0" hangingPunct="1">
        <a:lnSpc>
          <a:spcPct val="90000"/>
        </a:lnSpc>
        <a:spcBef>
          <a:spcPts val="2097"/>
        </a:spcBef>
        <a:buFont typeface="Arial" panose="020B0604020202020204" pitchFamily="34" charset="0"/>
        <a:buChar char="•"/>
        <a:defRPr sz="7600" kern="1200">
          <a:solidFill>
            <a:schemeClr val="tx1"/>
          </a:solidFill>
          <a:latin typeface="+mn-lt"/>
          <a:ea typeface="+mn-ea"/>
          <a:cs typeface="+mn-cs"/>
        </a:defRPr>
      </a:lvl6pPr>
      <a:lvl7pPr marL="12464782" indent="-958830" algn="l" defTabSz="3835318" rtl="0" eaLnBrk="1" latinLnBrk="0" hangingPunct="1">
        <a:lnSpc>
          <a:spcPct val="90000"/>
        </a:lnSpc>
        <a:spcBef>
          <a:spcPts val="2097"/>
        </a:spcBef>
        <a:buFont typeface="Arial" panose="020B0604020202020204" pitchFamily="34" charset="0"/>
        <a:buChar char="•"/>
        <a:defRPr sz="7600" kern="1200">
          <a:solidFill>
            <a:schemeClr val="tx1"/>
          </a:solidFill>
          <a:latin typeface="+mn-lt"/>
          <a:ea typeface="+mn-ea"/>
          <a:cs typeface="+mn-cs"/>
        </a:defRPr>
      </a:lvl7pPr>
      <a:lvl8pPr marL="14382442" indent="-958830" algn="l" defTabSz="3835318" rtl="0" eaLnBrk="1" latinLnBrk="0" hangingPunct="1">
        <a:lnSpc>
          <a:spcPct val="90000"/>
        </a:lnSpc>
        <a:spcBef>
          <a:spcPts val="2097"/>
        </a:spcBef>
        <a:buFont typeface="Arial" panose="020B0604020202020204" pitchFamily="34" charset="0"/>
        <a:buChar char="•"/>
        <a:defRPr sz="7600" kern="1200">
          <a:solidFill>
            <a:schemeClr val="tx1"/>
          </a:solidFill>
          <a:latin typeface="+mn-lt"/>
          <a:ea typeface="+mn-ea"/>
          <a:cs typeface="+mn-cs"/>
        </a:defRPr>
      </a:lvl8pPr>
      <a:lvl9pPr marL="16300100" indent="-958830" algn="l" defTabSz="3835318" rtl="0" eaLnBrk="1" latinLnBrk="0" hangingPunct="1">
        <a:lnSpc>
          <a:spcPct val="90000"/>
        </a:lnSpc>
        <a:spcBef>
          <a:spcPts val="2097"/>
        </a:spcBef>
        <a:buFont typeface="Arial" panose="020B0604020202020204" pitchFamily="34" charset="0"/>
        <a:buChar char="•"/>
        <a:defRPr sz="7600" kern="1200">
          <a:solidFill>
            <a:schemeClr val="tx1"/>
          </a:solidFill>
          <a:latin typeface="+mn-lt"/>
          <a:ea typeface="+mn-ea"/>
          <a:cs typeface="+mn-cs"/>
        </a:defRPr>
      </a:lvl9pPr>
    </p:bodyStyle>
    <p:otherStyle>
      <a:defPPr>
        <a:defRPr lang="en-US"/>
      </a:defPPr>
      <a:lvl1pPr marL="0" algn="l" defTabSz="3835318" rtl="0" eaLnBrk="1" latinLnBrk="0" hangingPunct="1">
        <a:defRPr sz="7600" kern="1200">
          <a:solidFill>
            <a:schemeClr val="tx1"/>
          </a:solidFill>
          <a:latin typeface="+mn-lt"/>
          <a:ea typeface="+mn-ea"/>
          <a:cs typeface="+mn-cs"/>
        </a:defRPr>
      </a:lvl1pPr>
      <a:lvl2pPr marL="1917658" algn="l" defTabSz="3835318" rtl="0" eaLnBrk="1" latinLnBrk="0" hangingPunct="1">
        <a:defRPr sz="7600" kern="1200">
          <a:solidFill>
            <a:schemeClr val="tx1"/>
          </a:solidFill>
          <a:latin typeface="+mn-lt"/>
          <a:ea typeface="+mn-ea"/>
          <a:cs typeface="+mn-cs"/>
        </a:defRPr>
      </a:lvl2pPr>
      <a:lvl3pPr marL="3835318" algn="l" defTabSz="3835318" rtl="0" eaLnBrk="1" latinLnBrk="0" hangingPunct="1">
        <a:defRPr sz="7600" kern="1200">
          <a:solidFill>
            <a:schemeClr val="tx1"/>
          </a:solidFill>
          <a:latin typeface="+mn-lt"/>
          <a:ea typeface="+mn-ea"/>
          <a:cs typeface="+mn-cs"/>
        </a:defRPr>
      </a:lvl3pPr>
      <a:lvl4pPr marL="5752976" algn="l" defTabSz="3835318" rtl="0" eaLnBrk="1" latinLnBrk="0" hangingPunct="1">
        <a:defRPr sz="7600" kern="1200">
          <a:solidFill>
            <a:schemeClr val="tx1"/>
          </a:solidFill>
          <a:latin typeface="+mn-lt"/>
          <a:ea typeface="+mn-ea"/>
          <a:cs typeface="+mn-cs"/>
        </a:defRPr>
      </a:lvl4pPr>
      <a:lvl5pPr marL="7670636" algn="l" defTabSz="3835318" rtl="0" eaLnBrk="1" latinLnBrk="0" hangingPunct="1">
        <a:defRPr sz="7600" kern="1200">
          <a:solidFill>
            <a:schemeClr val="tx1"/>
          </a:solidFill>
          <a:latin typeface="+mn-lt"/>
          <a:ea typeface="+mn-ea"/>
          <a:cs typeface="+mn-cs"/>
        </a:defRPr>
      </a:lvl5pPr>
      <a:lvl6pPr marL="9588294" algn="l" defTabSz="3835318" rtl="0" eaLnBrk="1" latinLnBrk="0" hangingPunct="1">
        <a:defRPr sz="7600" kern="1200">
          <a:solidFill>
            <a:schemeClr val="tx1"/>
          </a:solidFill>
          <a:latin typeface="+mn-lt"/>
          <a:ea typeface="+mn-ea"/>
          <a:cs typeface="+mn-cs"/>
        </a:defRPr>
      </a:lvl6pPr>
      <a:lvl7pPr marL="11505954" algn="l" defTabSz="3835318" rtl="0" eaLnBrk="1" latinLnBrk="0" hangingPunct="1">
        <a:defRPr sz="7600" kern="1200">
          <a:solidFill>
            <a:schemeClr val="tx1"/>
          </a:solidFill>
          <a:latin typeface="+mn-lt"/>
          <a:ea typeface="+mn-ea"/>
          <a:cs typeface="+mn-cs"/>
        </a:defRPr>
      </a:lvl7pPr>
      <a:lvl8pPr marL="13423612" algn="l" defTabSz="3835318" rtl="0" eaLnBrk="1" latinLnBrk="0" hangingPunct="1">
        <a:defRPr sz="7600" kern="1200">
          <a:solidFill>
            <a:schemeClr val="tx1"/>
          </a:solidFill>
          <a:latin typeface="+mn-lt"/>
          <a:ea typeface="+mn-ea"/>
          <a:cs typeface="+mn-cs"/>
        </a:defRPr>
      </a:lvl8pPr>
      <a:lvl9pPr marL="15341271" algn="l" defTabSz="3835318" rtl="0" eaLnBrk="1" latinLnBrk="0" hangingPunct="1">
        <a:defRPr sz="7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tif"/><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5">
            <a:extLst>
              <a:ext uri="{FF2B5EF4-FFF2-40B4-BE49-F238E27FC236}">
                <a16:creationId xmlns:a16="http://schemas.microsoft.com/office/drawing/2014/main" id="{A601A028-854C-5A41-9CEF-291F429C0A2B}"/>
              </a:ext>
            </a:extLst>
          </p:cNvPr>
          <p:cNvSpPr/>
          <p:nvPr/>
        </p:nvSpPr>
        <p:spPr>
          <a:xfrm>
            <a:off x="1911718" y="3"/>
            <a:ext cx="28357145" cy="4916957"/>
          </a:xfrm>
          <a:prstGeom prst="rect">
            <a:avLst/>
          </a:prstGeom>
          <a:solidFill>
            <a:srgbClr val="00578E"/>
          </a:solidFill>
        </p:spPr>
        <p:style>
          <a:lnRef idx="2">
            <a:schemeClr val="accent1">
              <a:shade val="50000"/>
            </a:schemeClr>
          </a:lnRef>
          <a:fillRef idx="1">
            <a:schemeClr val="accent1"/>
          </a:fillRef>
          <a:effectRef idx="0">
            <a:schemeClr val="accent1"/>
          </a:effectRef>
          <a:fontRef idx="minor">
            <a:schemeClr val="lt1"/>
          </a:fontRef>
        </p:style>
        <p:txBody>
          <a:bodyPr lIns="302685" tIns="151342" rIns="302685" bIns="151342" rtlCol="0" anchor="ctr"/>
          <a:lstStyle/>
          <a:p>
            <a:pPr algn="ctr"/>
            <a:endParaRPr lang="es-ES" dirty="0"/>
          </a:p>
        </p:txBody>
      </p:sp>
      <p:sp>
        <p:nvSpPr>
          <p:cNvPr id="28" name="Título 1">
            <a:extLst>
              <a:ext uri="{FF2B5EF4-FFF2-40B4-BE49-F238E27FC236}">
                <a16:creationId xmlns:a16="http://schemas.microsoft.com/office/drawing/2014/main" id="{7D37B849-A2CB-7A40-B989-7D874F2C1957}"/>
              </a:ext>
            </a:extLst>
          </p:cNvPr>
          <p:cNvSpPr>
            <a:spLocks noGrp="1"/>
          </p:cNvSpPr>
          <p:nvPr>
            <p:ph type="ctrTitle"/>
          </p:nvPr>
        </p:nvSpPr>
        <p:spPr>
          <a:xfrm>
            <a:off x="2867579" y="1115150"/>
            <a:ext cx="25131111" cy="3345466"/>
          </a:xfrm>
        </p:spPr>
        <p:txBody>
          <a:bodyPr anchor="t">
            <a:normAutofit fontScale="90000"/>
          </a:bodyPr>
          <a:lstStyle/>
          <a:p>
            <a:pPr algn="l"/>
            <a:r>
              <a:rPr lang="es-ES" sz="10900" b="1" dirty="0">
                <a:solidFill>
                  <a:schemeClr val="bg1"/>
                </a:solidFill>
                <a:latin typeface="News Gothic Std" panose="020B0506020203020204" pitchFamily="34" charset="0"/>
              </a:rPr>
              <a:t>SMOKE-FREE HOSPITAL</a:t>
            </a:r>
            <a:br>
              <a:rPr lang="es-ES" sz="10900" b="1" dirty="0">
                <a:solidFill>
                  <a:schemeClr val="bg1"/>
                </a:solidFill>
                <a:latin typeface="News Gothic Std" panose="020B0506020203020204" pitchFamily="34" charset="0"/>
              </a:rPr>
            </a:br>
            <a:r>
              <a:rPr lang="es-ES" sz="10900" b="1" dirty="0">
                <a:solidFill>
                  <a:schemeClr val="bg1"/>
                </a:solidFill>
                <a:latin typeface="News Gothic Std" panose="020B0506020203020204" pitchFamily="34" charset="0"/>
              </a:rPr>
              <a:t>SSIBE </a:t>
            </a:r>
            <a:r>
              <a:rPr lang="es-ES" sz="10900" b="1" dirty="0" err="1">
                <a:solidFill>
                  <a:schemeClr val="bg1"/>
                </a:solidFill>
                <a:latin typeface="News Gothic Std" panose="020B0506020203020204" pitchFamily="34" charset="0"/>
              </a:rPr>
              <a:t>strategy</a:t>
            </a:r>
            <a:r>
              <a:rPr lang="es-ES" sz="10900" b="1" dirty="0">
                <a:solidFill>
                  <a:schemeClr val="bg1"/>
                </a:solidFill>
                <a:latin typeface="News Gothic Std" panose="020B0506020203020204" pitchFamily="34" charset="0"/>
              </a:rPr>
              <a:t> - Palamós Hospital</a:t>
            </a:r>
          </a:p>
        </p:txBody>
      </p:sp>
      <p:sp>
        <p:nvSpPr>
          <p:cNvPr id="29" name="Subtítulo 2">
            <a:extLst>
              <a:ext uri="{FF2B5EF4-FFF2-40B4-BE49-F238E27FC236}">
                <a16:creationId xmlns:a16="http://schemas.microsoft.com/office/drawing/2014/main" id="{C1D4F3E3-31CB-1244-BCC6-C7EEDA960185}"/>
              </a:ext>
            </a:extLst>
          </p:cNvPr>
          <p:cNvSpPr>
            <a:spLocks noGrp="1"/>
          </p:cNvSpPr>
          <p:nvPr>
            <p:ph type="subTitle" idx="1"/>
          </p:nvPr>
        </p:nvSpPr>
        <p:spPr>
          <a:xfrm>
            <a:off x="1610747" y="4937431"/>
            <a:ext cx="27264860" cy="1813317"/>
          </a:xfrm>
        </p:spPr>
        <p:txBody>
          <a:bodyPr anchor="t">
            <a:normAutofit fontScale="32500" lnSpcReduction="20000"/>
          </a:bodyPr>
          <a:lstStyle/>
          <a:p>
            <a:pPr algn="l">
              <a:lnSpc>
                <a:spcPct val="110000"/>
              </a:lnSpc>
              <a:spcBef>
                <a:spcPts val="0"/>
              </a:spcBef>
            </a:pPr>
            <a:r>
              <a:rPr lang="es-ES" sz="8800" b="1">
                <a:latin typeface="News Gothic Std" panose="020B0506020203020204" pitchFamily="34" charset="0"/>
              </a:rPr>
              <a:t>Almodóvar F.  Artigas G. Cama M. Domínguez G. Ibáñez S. Manonellas G. Martí I. Molina JM. Mora T. Palomeras X. Pérez E. Rodríguez MC. Toda R. Triadó A. Turró M.</a:t>
            </a:r>
          </a:p>
          <a:p>
            <a:pPr algn="l">
              <a:lnSpc>
                <a:spcPct val="110000"/>
              </a:lnSpc>
              <a:spcBef>
                <a:spcPts val="0"/>
              </a:spcBef>
            </a:pPr>
            <a:r>
              <a:rPr lang="es-ES" sz="8800">
                <a:latin typeface="News Gothic Std" panose="020B0506020203020204" pitchFamily="34" charset="0"/>
              </a:rPr>
              <a:t>Comité Hospital sense fum</a:t>
            </a:r>
          </a:p>
          <a:p>
            <a:pPr algn="l">
              <a:lnSpc>
                <a:spcPct val="110000"/>
              </a:lnSpc>
              <a:spcBef>
                <a:spcPts val="0"/>
              </a:spcBef>
            </a:pPr>
            <a:r>
              <a:rPr lang="es-ES" sz="8800">
                <a:latin typeface="News Gothic Std" panose="020B0506020203020204" pitchFamily="34" charset="0"/>
              </a:rPr>
              <a:t>Fundació Hospital de Palamós-SSIBE</a:t>
            </a:r>
          </a:p>
          <a:p>
            <a:pPr algn="l">
              <a:lnSpc>
                <a:spcPct val="110000"/>
              </a:lnSpc>
              <a:spcBef>
                <a:spcPts val="0"/>
              </a:spcBef>
            </a:pPr>
            <a:endParaRPr lang="es-ES" sz="3200" b="1" dirty="0">
              <a:latin typeface="News Gothic Std" panose="020B0506020203020204" pitchFamily="34" charset="0"/>
            </a:endParaRPr>
          </a:p>
        </p:txBody>
      </p:sp>
      <p:sp>
        <p:nvSpPr>
          <p:cNvPr id="43" name="Subtítulo 2">
            <a:extLst>
              <a:ext uri="{FF2B5EF4-FFF2-40B4-BE49-F238E27FC236}">
                <a16:creationId xmlns:a16="http://schemas.microsoft.com/office/drawing/2014/main" id="{E8537D59-1E4A-704B-8BD2-F22D5CDDB9E6}"/>
              </a:ext>
            </a:extLst>
          </p:cNvPr>
          <p:cNvSpPr txBox="1">
            <a:spLocks/>
          </p:cNvSpPr>
          <p:nvPr/>
        </p:nvSpPr>
        <p:spPr>
          <a:xfrm>
            <a:off x="20365956" y="39410933"/>
            <a:ext cx="6013944" cy="786500"/>
          </a:xfrm>
          <a:prstGeom prst="rect">
            <a:avLst/>
          </a:prstGeom>
        </p:spPr>
        <p:txBody>
          <a:bodyPr vert="horz" lIns="302685" tIns="151342" rIns="302685" bIns="151342" rtlCol="0" anchor="t">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10000"/>
              </a:lnSpc>
              <a:spcBef>
                <a:spcPts val="0"/>
              </a:spcBef>
            </a:pPr>
            <a:r>
              <a:rPr lang="en-US" sz="2300" b="1">
                <a:latin typeface="News Gothic Std" panose="020B0506020203020204" pitchFamily="34" charset="0"/>
              </a:rPr>
              <a:t>Board </a:t>
            </a:r>
            <a:r>
              <a:rPr lang="en-US" sz="2300" b="1" dirty="0">
                <a:latin typeface="News Gothic Std" panose="020B0506020203020204" pitchFamily="34" charset="0"/>
              </a:rPr>
              <a:t>of the Smoke-free Hospital Committee</a:t>
            </a:r>
            <a:endParaRPr lang="es-ES" sz="2300" b="1" dirty="0">
              <a:latin typeface="News Gothic Std" panose="020B0506020203020204" pitchFamily="34" charset="0"/>
            </a:endParaRPr>
          </a:p>
        </p:txBody>
      </p:sp>
      <p:pic>
        <p:nvPicPr>
          <p:cNvPr id="51" name="5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708" y="40992417"/>
            <a:ext cx="30394572" cy="1816108"/>
          </a:xfrm>
          <a:prstGeom prst="rect">
            <a:avLst/>
          </a:prstGeom>
        </p:spPr>
      </p:pic>
      <p:sp>
        <p:nvSpPr>
          <p:cNvPr id="55" name="Subtítulo 2">
            <a:extLst>
              <a:ext uri="{FF2B5EF4-FFF2-40B4-BE49-F238E27FC236}">
                <a16:creationId xmlns:a16="http://schemas.microsoft.com/office/drawing/2014/main" id="{4A1911F5-7C74-084F-BDAA-0B91C23E8EC3}"/>
              </a:ext>
            </a:extLst>
          </p:cNvPr>
          <p:cNvSpPr txBox="1">
            <a:spLocks/>
          </p:cNvSpPr>
          <p:nvPr/>
        </p:nvSpPr>
        <p:spPr>
          <a:xfrm>
            <a:off x="2042515" y="19724993"/>
            <a:ext cx="6093598" cy="695777"/>
          </a:xfrm>
          <a:prstGeom prst="rect">
            <a:avLst/>
          </a:prstGeom>
        </p:spPr>
        <p:txBody>
          <a:bodyPr vert="horz" lIns="302685" tIns="151342" rIns="302685" bIns="151342"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0"/>
              </a:spcBef>
            </a:pPr>
            <a:endParaRPr lang="es-ES" sz="2300" b="1" dirty="0">
              <a:latin typeface="News Gothic Std" panose="020B0506020203020204" pitchFamily="34" charset="0"/>
            </a:endParaRPr>
          </a:p>
        </p:txBody>
      </p:sp>
      <p:sp>
        <p:nvSpPr>
          <p:cNvPr id="59" name="Subtítulo 2">
            <a:extLst>
              <a:ext uri="{FF2B5EF4-FFF2-40B4-BE49-F238E27FC236}">
                <a16:creationId xmlns:a16="http://schemas.microsoft.com/office/drawing/2014/main" id="{020539B6-BC1A-134D-A9AA-2781D9E2BB76}"/>
              </a:ext>
            </a:extLst>
          </p:cNvPr>
          <p:cNvSpPr txBox="1">
            <a:spLocks/>
          </p:cNvSpPr>
          <p:nvPr/>
        </p:nvSpPr>
        <p:spPr>
          <a:xfrm>
            <a:off x="2042515" y="9462076"/>
            <a:ext cx="12984869" cy="3188738"/>
          </a:xfrm>
          <a:prstGeom prst="rect">
            <a:avLst/>
          </a:prstGeom>
        </p:spPr>
        <p:txBody>
          <a:bodyPr vert="horz" wrap="square" lIns="0" tIns="0" rIns="0" bIns="154917"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ctr" latinLnBrk="1" hangingPunct="0">
              <a:lnSpc>
                <a:spcPct val="110000"/>
              </a:lnSpc>
              <a:spcBef>
                <a:spcPts val="0"/>
              </a:spcBef>
            </a:pPr>
            <a:endParaRPr lang="es-ES" sz="2600" dirty="0">
              <a:latin typeface="News Gothic Std" panose="020B0506020203020204" pitchFamily="34" charset="0"/>
            </a:endParaRPr>
          </a:p>
        </p:txBody>
      </p:sp>
      <p:sp>
        <p:nvSpPr>
          <p:cNvPr id="61" name="Subtítulo 2">
            <a:extLst>
              <a:ext uri="{FF2B5EF4-FFF2-40B4-BE49-F238E27FC236}">
                <a16:creationId xmlns:a16="http://schemas.microsoft.com/office/drawing/2014/main" id="{020539B6-BC1A-134D-A9AA-2781D9E2BB76}"/>
              </a:ext>
            </a:extLst>
          </p:cNvPr>
          <p:cNvSpPr txBox="1">
            <a:spLocks/>
          </p:cNvSpPr>
          <p:nvPr/>
        </p:nvSpPr>
        <p:spPr>
          <a:xfrm>
            <a:off x="2175546" y="8195609"/>
            <a:ext cx="12511378" cy="948391"/>
          </a:xfrm>
          <a:prstGeom prst="rect">
            <a:avLst/>
          </a:prstGeom>
        </p:spPr>
        <p:txBody>
          <a:bodyPr vert="horz" wrap="square" lIns="0" tIns="0" rIns="0" bIns="154917"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latinLnBrk="1" hangingPunct="0">
              <a:lnSpc>
                <a:spcPct val="100000"/>
              </a:lnSpc>
              <a:spcBef>
                <a:spcPts val="0"/>
              </a:spcBef>
            </a:pPr>
            <a:endParaRPr lang="es-ES" sz="2600" dirty="0">
              <a:latin typeface="News Gothic Std" panose="020B0506020203020204" pitchFamily="34" charset="0"/>
            </a:endParaRPr>
          </a:p>
          <a:p>
            <a:pPr algn="l" fontAlgn="ctr" latinLnBrk="1" hangingPunct="0">
              <a:lnSpc>
                <a:spcPct val="110000"/>
              </a:lnSpc>
              <a:spcBef>
                <a:spcPts val="0"/>
              </a:spcBef>
            </a:pPr>
            <a:endParaRPr lang="es-ES" sz="2600" dirty="0">
              <a:latin typeface="News Gothic Std" panose="020B0506020203020204" pitchFamily="34" charset="0"/>
            </a:endParaRPr>
          </a:p>
        </p:txBody>
      </p:sp>
      <p:sp>
        <p:nvSpPr>
          <p:cNvPr id="70" name="Subtítulo 2">
            <a:extLst>
              <a:ext uri="{FF2B5EF4-FFF2-40B4-BE49-F238E27FC236}">
                <a16:creationId xmlns:a16="http://schemas.microsoft.com/office/drawing/2014/main" id="{020539B6-BC1A-134D-A9AA-2781D9E2BB76}"/>
              </a:ext>
            </a:extLst>
          </p:cNvPr>
          <p:cNvSpPr txBox="1">
            <a:spLocks/>
          </p:cNvSpPr>
          <p:nvPr/>
        </p:nvSpPr>
        <p:spPr>
          <a:xfrm>
            <a:off x="1247775" y="13974767"/>
            <a:ext cx="12511378" cy="1213837"/>
          </a:xfrm>
          <a:prstGeom prst="rect">
            <a:avLst/>
          </a:prstGeom>
        </p:spPr>
        <p:txBody>
          <a:bodyPr vert="horz" wrap="square" lIns="0" tIns="0" rIns="0" bIns="154917"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latinLnBrk="1" hangingPunct="0">
              <a:lnSpc>
                <a:spcPct val="100000"/>
              </a:lnSpc>
              <a:spcBef>
                <a:spcPts val="0"/>
              </a:spcBef>
            </a:pPr>
            <a:r>
              <a:rPr lang="es-ES" sz="6000" b="1" dirty="0">
                <a:latin typeface="News Gothic Std" panose="020B0506020203020204" pitchFamily="34" charset="0"/>
              </a:rPr>
              <a:t>ACTION/SOLUTION</a:t>
            </a:r>
            <a:r>
              <a:rPr lang="es-ES" sz="2600" dirty="0">
                <a:latin typeface="News Gothic Std" panose="020B0506020203020204" pitchFamily="34" charset="0"/>
              </a:rPr>
              <a:t> </a:t>
            </a:r>
          </a:p>
          <a:p>
            <a:pPr algn="l" fontAlgn="ctr" latinLnBrk="1" hangingPunct="0">
              <a:lnSpc>
                <a:spcPct val="110000"/>
              </a:lnSpc>
              <a:spcBef>
                <a:spcPts val="0"/>
              </a:spcBef>
            </a:pPr>
            <a:endParaRPr lang="es-ES" sz="2600" dirty="0">
              <a:latin typeface="News Gothic Std" panose="020B0506020203020204" pitchFamily="34" charset="0"/>
            </a:endParaRPr>
          </a:p>
        </p:txBody>
      </p:sp>
      <p:sp>
        <p:nvSpPr>
          <p:cNvPr id="41" name="Subtítulo 2">
            <a:extLst>
              <a:ext uri="{FF2B5EF4-FFF2-40B4-BE49-F238E27FC236}">
                <a16:creationId xmlns:a16="http://schemas.microsoft.com/office/drawing/2014/main" id="{020539B6-BC1A-134D-A9AA-2781D9E2BB76}"/>
              </a:ext>
            </a:extLst>
          </p:cNvPr>
          <p:cNvSpPr txBox="1">
            <a:spLocks/>
          </p:cNvSpPr>
          <p:nvPr/>
        </p:nvSpPr>
        <p:spPr>
          <a:xfrm>
            <a:off x="1247775" y="6846544"/>
            <a:ext cx="12767330" cy="1213837"/>
          </a:xfrm>
          <a:prstGeom prst="rect">
            <a:avLst/>
          </a:prstGeom>
        </p:spPr>
        <p:txBody>
          <a:bodyPr vert="horz" wrap="square" lIns="0" tIns="0" rIns="0" bIns="154917"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latinLnBrk="1" hangingPunct="0">
              <a:lnSpc>
                <a:spcPct val="100000"/>
              </a:lnSpc>
              <a:spcBef>
                <a:spcPts val="0"/>
              </a:spcBef>
            </a:pPr>
            <a:r>
              <a:rPr lang="es-ES" sz="6000" b="1" dirty="0">
                <a:latin typeface="News Gothic Std" panose="020B0506020203020204" pitchFamily="34" charset="0"/>
              </a:rPr>
              <a:t>CHALLENGE</a:t>
            </a:r>
            <a:r>
              <a:rPr lang="es-ES" sz="2600" dirty="0">
                <a:latin typeface="News Gothic Std" panose="020B0506020203020204" pitchFamily="34" charset="0"/>
              </a:rPr>
              <a:t> </a:t>
            </a:r>
          </a:p>
          <a:p>
            <a:pPr algn="l" fontAlgn="ctr" latinLnBrk="1" hangingPunct="0">
              <a:lnSpc>
                <a:spcPct val="110000"/>
              </a:lnSpc>
              <a:spcBef>
                <a:spcPts val="0"/>
              </a:spcBef>
            </a:pPr>
            <a:endParaRPr lang="es-ES" sz="2600" dirty="0">
              <a:latin typeface="News Gothic Std" panose="020B0506020203020204" pitchFamily="34" charset="0"/>
            </a:endParaRPr>
          </a:p>
        </p:txBody>
      </p:sp>
      <p:sp>
        <p:nvSpPr>
          <p:cNvPr id="45" name="Subtítulo 2">
            <a:extLst>
              <a:ext uri="{FF2B5EF4-FFF2-40B4-BE49-F238E27FC236}">
                <a16:creationId xmlns:a16="http://schemas.microsoft.com/office/drawing/2014/main" id="{020539B6-BC1A-134D-A9AA-2781D9E2BB76}"/>
              </a:ext>
            </a:extLst>
          </p:cNvPr>
          <p:cNvSpPr txBox="1">
            <a:spLocks/>
          </p:cNvSpPr>
          <p:nvPr/>
        </p:nvSpPr>
        <p:spPr>
          <a:xfrm>
            <a:off x="1856931" y="27596502"/>
            <a:ext cx="12511378" cy="1213837"/>
          </a:xfrm>
          <a:prstGeom prst="rect">
            <a:avLst/>
          </a:prstGeom>
        </p:spPr>
        <p:txBody>
          <a:bodyPr vert="horz" wrap="square" lIns="0" tIns="0" rIns="0" bIns="154917"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ctr" latinLnBrk="1" hangingPunct="0">
              <a:lnSpc>
                <a:spcPct val="110000"/>
              </a:lnSpc>
              <a:spcBef>
                <a:spcPts val="0"/>
              </a:spcBef>
            </a:pPr>
            <a:endParaRPr lang="es-ES" sz="2600" dirty="0">
              <a:latin typeface="News Gothic Std" panose="020B0506020203020204" pitchFamily="34" charset="0"/>
            </a:endParaRPr>
          </a:p>
        </p:txBody>
      </p:sp>
      <p:sp>
        <p:nvSpPr>
          <p:cNvPr id="46" name="Subtítulo 2">
            <a:extLst>
              <a:ext uri="{FF2B5EF4-FFF2-40B4-BE49-F238E27FC236}">
                <a16:creationId xmlns:a16="http://schemas.microsoft.com/office/drawing/2014/main" id="{020539B6-BC1A-134D-A9AA-2781D9E2BB76}"/>
              </a:ext>
            </a:extLst>
          </p:cNvPr>
          <p:cNvSpPr txBox="1">
            <a:spLocks/>
          </p:cNvSpPr>
          <p:nvPr/>
        </p:nvSpPr>
        <p:spPr>
          <a:xfrm>
            <a:off x="1766968" y="29129508"/>
            <a:ext cx="4929059" cy="954231"/>
          </a:xfrm>
          <a:prstGeom prst="rect">
            <a:avLst/>
          </a:prstGeom>
        </p:spPr>
        <p:txBody>
          <a:bodyPr vert="horz" wrap="square" lIns="0" tIns="0" rIns="0" bIns="154917"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latinLnBrk="1" hangingPunct="0">
              <a:lnSpc>
                <a:spcPct val="100000"/>
              </a:lnSpc>
              <a:spcBef>
                <a:spcPts val="0"/>
              </a:spcBef>
            </a:pPr>
            <a:r>
              <a:rPr lang="es-ES" sz="6000" b="1">
                <a:latin typeface="News Gothic Std" panose="020B0506020203020204" pitchFamily="34" charset="0"/>
              </a:rPr>
              <a:t>RESULTS</a:t>
            </a:r>
            <a:r>
              <a:rPr lang="es-ES" sz="2600">
                <a:latin typeface="News Gothic Std" panose="020B0506020203020204" pitchFamily="34" charset="0"/>
              </a:rPr>
              <a:t> </a:t>
            </a:r>
            <a:endParaRPr lang="es-ES" sz="2600" dirty="0">
              <a:latin typeface="News Gothic Std" panose="020B0506020203020204" pitchFamily="34" charset="0"/>
            </a:endParaRPr>
          </a:p>
          <a:p>
            <a:pPr algn="l" fontAlgn="ctr" latinLnBrk="1" hangingPunct="0">
              <a:lnSpc>
                <a:spcPct val="110000"/>
              </a:lnSpc>
              <a:spcBef>
                <a:spcPts val="0"/>
              </a:spcBef>
            </a:pPr>
            <a:endParaRPr lang="es-ES" sz="2600" dirty="0">
              <a:latin typeface="News Gothic Std" panose="020B0506020203020204" pitchFamily="34" charset="0"/>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1680" y="29919468"/>
            <a:ext cx="7133093" cy="96224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68325" y="6857291"/>
            <a:ext cx="11763875" cy="7352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Subtítulo 2">
            <a:extLst>
              <a:ext uri="{FF2B5EF4-FFF2-40B4-BE49-F238E27FC236}">
                <a16:creationId xmlns:a16="http://schemas.microsoft.com/office/drawing/2014/main" id="{020539B6-BC1A-134D-A9AA-2781D9E2BB76}"/>
              </a:ext>
            </a:extLst>
          </p:cNvPr>
          <p:cNvSpPr txBox="1">
            <a:spLocks/>
          </p:cNvSpPr>
          <p:nvPr/>
        </p:nvSpPr>
        <p:spPr>
          <a:xfrm>
            <a:off x="5521999" y="39159306"/>
            <a:ext cx="4392021" cy="954231"/>
          </a:xfrm>
          <a:prstGeom prst="rect">
            <a:avLst/>
          </a:prstGeom>
        </p:spPr>
        <p:txBody>
          <a:bodyPr vert="horz" wrap="square" lIns="0" tIns="0" rIns="0" bIns="154917"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latinLnBrk="1" hangingPunct="0">
              <a:lnSpc>
                <a:spcPct val="100000"/>
              </a:lnSpc>
              <a:spcBef>
                <a:spcPts val="0"/>
              </a:spcBef>
            </a:pPr>
            <a:r>
              <a:rPr lang="es-ES" sz="2800" b="1" dirty="0">
                <a:solidFill>
                  <a:srgbClr val="00578E"/>
                </a:solidFill>
                <a:latin typeface="News Gothic Std" panose="020B0506020203020204" pitchFamily="34" charset="0"/>
              </a:rPr>
              <a:t>More </a:t>
            </a:r>
            <a:r>
              <a:rPr lang="es-ES" sz="2800" b="1" dirty="0" err="1">
                <a:solidFill>
                  <a:srgbClr val="00578E"/>
                </a:solidFill>
                <a:latin typeface="News Gothic Std" panose="020B0506020203020204" pitchFamily="34" charset="0"/>
              </a:rPr>
              <a:t>info</a:t>
            </a:r>
            <a:r>
              <a:rPr lang="es-ES" sz="2800" b="1" dirty="0">
                <a:solidFill>
                  <a:srgbClr val="00578E"/>
                </a:solidFill>
                <a:latin typeface="News Gothic Std" panose="020B0506020203020204" pitchFamily="34" charset="0"/>
              </a:rPr>
              <a:t> </a:t>
            </a:r>
            <a:r>
              <a:rPr lang="es-ES" sz="2800" b="1" dirty="0" err="1">
                <a:solidFill>
                  <a:srgbClr val="00578E"/>
                </a:solidFill>
                <a:latin typeface="News Gothic Std" panose="020B0506020203020204" pitchFamily="34" charset="0"/>
              </a:rPr>
              <a:t>about</a:t>
            </a:r>
            <a:r>
              <a:rPr lang="es-ES" sz="2800" b="1" dirty="0">
                <a:solidFill>
                  <a:srgbClr val="00578E"/>
                </a:solidFill>
                <a:latin typeface="News Gothic Std" panose="020B0506020203020204" pitchFamily="34" charset="0"/>
              </a:rPr>
              <a:t> </a:t>
            </a:r>
            <a:r>
              <a:rPr lang="es-ES" sz="2800" b="1" dirty="0" err="1">
                <a:solidFill>
                  <a:srgbClr val="00578E"/>
                </a:solidFill>
                <a:latin typeface="News Gothic Std" panose="020B0506020203020204" pitchFamily="34" charset="0"/>
              </a:rPr>
              <a:t>our</a:t>
            </a:r>
            <a:r>
              <a:rPr lang="es-ES" sz="2800" b="1" dirty="0">
                <a:solidFill>
                  <a:srgbClr val="00578E"/>
                </a:solidFill>
                <a:latin typeface="News Gothic Std" panose="020B0506020203020204" pitchFamily="34" charset="0"/>
              </a:rPr>
              <a:t> </a:t>
            </a:r>
            <a:r>
              <a:rPr lang="es-ES" sz="2800" b="1" dirty="0" err="1">
                <a:solidFill>
                  <a:srgbClr val="00578E"/>
                </a:solidFill>
                <a:latin typeface="News Gothic Std" panose="020B0506020203020204" pitchFamily="34" charset="0"/>
              </a:rPr>
              <a:t>strategy</a:t>
            </a:r>
            <a:endParaRPr lang="es-ES" sz="1100" dirty="0">
              <a:solidFill>
                <a:srgbClr val="00578E"/>
              </a:solidFill>
              <a:latin typeface="News Gothic Std" panose="020B0506020203020204" pitchFamily="34" charset="0"/>
            </a:endParaRPr>
          </a:p>
          <a:p>
            <a:pPr algn="l" fontAlgn="ctr" latinLnBrk="1" hangingPunct="0">
              <a:lnSpc>
                <a:spcPct val="110000"/>
              </a:lnSpc>
              <a:spcBef>
                <a:spcPts val="0"/>
              </a:spcBef>
            </a:pPr>
            <a:endParaRPr lang="es-ES" sz="1800" dirty="0">
              <a:latin typeface="News Gothic Std" panose="020B0506020203020204" pitchFamily="34" charset="0"/>
            </a:endParaRPr>
          </a:p>
        </p:txBody>
      </p:sp>
      <p:pic>
        <p:nvPicPr>
          <p:cNvPr id="2" name="ElevenLabs_2026-05-07T13_09_37_Bea - Corporate, Polished and Clear_pvc_sp85_s50_sb75_se0_b_m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8177365" y="1454996"/>
            <a:ext cx="1185657" cy="1185657"/>
          </a:xfrm>
          <a:prstGeom prst="rect">
            <a:avLst/>
          </a:prstGeom>
        </p:spPr>
      </p:pic>
      <p:sp>
        <p:nvSpPr>
          <p:cNvPr id="3" name="2 CuadroTexto"/>
          <p:cNvSpPr txBox="1"/>
          <p:nvPr/>
        </p:nvSpPr>
        <p:spPr>
          <a:xfrm>
            <a:off x="1766968" y="7641731"/>
            <a:ext cx="15225810" cy="6001643"/>
          </a:xfrm>
          <a:prstGeom prst="rect">
            <a:avLst/>
          </a:prstGeom>
          <a:noFill/>
        </p:spPr>
        <p:txBody>
          <a:bodyPr wrap="square" rtlCol="1">
            <a:spAutoFit/>
          </a:bodyPr>
          <a:lstStyle/>
          <a:p>
            <a:pPr algn="just"/>
            <a:r>
              <a:rPr lang="en-US" sz="3200" dirty="0" err="1">
                <a:latin typeface="News Gothic Std" panose="020B0506020203020204" pitchFamily="34" charset="0"/>
              </a:rPr>
              <a:t>Palamós</a:t>
            </a:r>
            <a:r>
              <a:rPr lang="en-US" sz="3200" dirty="0">
                <a:latin typeface="News Gothic Std" panose="020B0506020203020204" pitchFamily="34" charset="0"/>
              </a:rPr>
              <a:t> Hospital-SSIBE Foundation implements a comprehensive strategy for smoke-free spaces. We have </a:t>
            </a:r>
            <a:r>
              <a:rPr lang="en-US" sz="3200" b="1" dirty="0">
                <a:latin typeface="News Gothic Std" panose="020B0506020203020204" pitchFamily="34" charset="0"/>
              </a:rPr>
              <a:t>a </a:t>
            </a:r>
            <a:r>
              <a:rPr lang="en-US" sz="3200" b="1" dirty="0" err="1">
                <a:latin typeface="News Gothic Std" panose="020B0506020203020204" pitchFamily="34" charset="0"/>
              </a:rPr>
              <a:t>specialised</a:t>
            </a:r>
            <a:r>
              <a:rPr lang="en-US" sz="3200" b="1" dirty="0">
                <a:latin typeface="News Gothic Std" panose="020B0506020203020204" pitchFamily="34" charset="0"/>
              </a:rPr>
              <a:t> committee </a:t>
            </a:r>
            <a:r>
              <a:rPr lang="en-US" sz="3200" dirty="0">
                <a:latin typeface="News Gothic Std" panose="020B0506020203020204" pitchFamily="34" charset="0"/>
              </a:rPr>
              <a:t>that has coordinated the </a:t>
            </a:r>
            <a:r>
              <a:rPr lang="en-US" sz="3200" dirty="0" err="1">
                <a:latin typeface="News Gothic Std" panose="020B0506020203020204" pitchFamily="34" charset="0"/>
              </a:rPr>
              <a:t>programme</a:t>
            </a:r>
            <a:r>
              <a:rPr lang="en-US" sz="3200" dirty="0">
                <a:latin typeface="News Gothic Std" panose="020B0506020203020204" pitchFamily="34" charset="0"/>
              </a:rPr>
              <a:t> since 2007, with continuous improvement and the monitoring of the corresponding annual evaluations, which has enabled us </a:t>
            </a:r>
            <a:r>
              <a:rPr lang="en-US" sz="3200" b="1" dirty="0">
                <a:latin typeface="News Gothic Std" panose="020B0506020203020204" pitchFamily="34" charset="0"/>
              </a:rPr>
              <a:t>to implement a roadmap for the strategy </a:t>
            </a:r>
            <a:r>
              <a:rPr lang="en-US" sz="3200" dirty="0">
                <a:latin typeface="News Gothic Std" panose="020B0506020203020204" pitchFamily="34" charset="0"/>
              </a:rPr>
              <a:t>while securing the Gold Award for our </a:t>
            </a:r>
            <a:r>
              <a:rPr lang="en-US" sz="3200" dirty="0" err="1">
                <a:latin typeface="News Gothic Std" panose="020B0506020203020204" pitchFamily="34" charset="0"/>
              </a:rPr>
              <a:t>organisation</a:t>
            </a:r>
            <a:r>
              <a:rPr lang="en-US" sz="3200" dirty="0">
                <a:latin typeface="News Gothic Std" panose="020B0506020203020204" pitchFamily="34" charset="0"/>
              </a:rPr>
              <a:t>. </a:t>
            </a:r>
          </a:p>
          <a:p>
            <a:endParaRPr lang="en-US" sz="3200" dirty="0">
              <a:latin typeface="News Gothic Std" panose="020B0506020203020204" pitchFamily="34" charset="0"/>
            </a:endParaRPr>
          </a:p>
          <a:p>
            <a:pPr algn="just"/>
            <a:r>
              <a:rPr lang="en-US" sz="3200" dirty="0">
                <a:latin typeface="News Gothic Std" panose="020B0506020203020204" pitchFamily="34" charset="0"/>
              </a:rPr>
              <a:t>One of our key highlights is the </a:t>
            </a:r>
            <a:r>
              <a:rPr lang="en-US" sz="3200" b="1" dirty="0">
                <a:latin typeface="News Gothic Std" panose="020B0506020203020204" pitchFamily="34" charset="0"/>
              </a:rPr>
              <a:t>commitment of the Management</a:t>
            </a:r>
            <a:r>
              <a:rPr lang="en-US" sz="3200" dirty="0">
                <a:latin typeface="News Gothic Std" panose="020B0506020203020204" pitchFamily="34" charset="0"/>
              </a:rPr>
              <a:t>, which has enabled us to carry out all the proposed initiatives.  The provision of free medication for all professionals has driven a significant improvement. As early as 2026, we have committed to </a:t>
            </a:r>
            <a:r>
              <a:rPr lang="en-US" sz="3200" b="1" dirty="0">
                <a:latin typeface="News Gothic Std" panose="020B0506020203020204" pitchFamily="34" charset="0"/>
              </a:rPr>
              <a:t>training all professionals</a:t>
            </a:r>
            <a:r>
              <a:rPr lang="en-US" sz="3200" dirty="0">
                <a:latin typeface="News Gothic Std" panose="020B0506020203020204" pitchFamily="34" charset="0"/>
              </a:rPr>
              <a:t> in groups 1 and 2 (doctors and nursing staff), with the aim of acting as a catalyst for change for our population, actions that demonstrate our commitment and firm belief in this project.</a:t>
            </a:r>
            <a:endParaRPr lang="ar-SA" sz="8000" dirty="0"/>
          </a:p>
        </p:txBody>
      </p:sp>
      <p:pic>
        <p:nvPicPr>
          <p:cNvPr id="5" name="4 Imagen"/>
          <p:cNvPicPr>
            <a:picLocks noChangeAspect="1"/>
          </p:cNvPicPr>
          <p:nvPr/>
        </p:nvPicPr>
        <p:blipFill rotWithShape="1">
          <a:blip r:embed="rId8">
            <a:extLst>
              <a:ext uri="{28A0092B-C50C-407E-A947-70E740481C1C}">
                <a14:useLocalDpi xmlns:a14="http://schemas.microsoft.com/office/drawing/2010/main" val="0"/>
              </a:ext>
            </a:extLst>
          </a:blip>
          <a:srcRect l="11281"/>
          <a:stretch/>
        </p:blipFill>
        <p:spPr>
          <a:xfrm>
            <a:off x="17701589" y="29875463"/>
            <a:ext cx="11330611" cy="9578562"/>
          </a:xfrm>
          <a:prstGeom prst="rect">
            <a:avLst/>
          </a:prstGeom>
        </p:spPr>
      </p:pic>
      <p:sp>
        <p:nvSpPr>
          <p:cNvPr id="30" name="29 CuadroTexto"/>
          <p:cNvSpPr txBox="1"/>
          <p:nvPr/>
        </p:nvSpPr>
        <p:spPr>
          <a:xfrm>
            <a:off x="2015679" y="30182325"/>
            <a:ext cx="7537023" cy="6555641"/>
          </a:xfrm>
          <a:prstGeom prst="rect">
            <a:avLst/>
          </a:prstGeom>
          <a:noFill/>
        </p:spPr>
        <p:txBody>
          <a:bodyPr wrap="square" rtlCol="1">
            <a:spAutoFit/>
          </a:bodyPr>
          <a:lstStyle/>
          <a:p>
            <a:pPr algn="just"/>
            <a:r>
              <a:rPr lang="en-US" sz="3500" dirty="0">
                <a:latin typeface="News Gothic Std" panose="020B0506020203020204" pitchFamily="34" charset="0"/>
              </a:rPr>
              <a:t>There is always room  for improvement, and we will continue working in this vein to maintain this award, which shows us that things can be achieved when you truly believe in them and have the help and support of your management. </a:t>
            </a:r>
          </a:p>
          <a:p>
            <a:pPr algn="just"/>
            <a:endParaRPr lang="en-US" sz="3500" dirty="0">
              <a:latin typeface="News Gothic Std" panose="020B0506020203020204" pitchFamily="34" charset="0"/>
            </a:endParaRPr>
          </a:p>
          <a:p>
            <a:pPr algn="just"/>
            <a:r>
              <a:rPr lang="en-US" sz="3500" dirty="0">
                <a:latin typeface="News Gothic Std" panose="020B0506020203020204" pitchFamily="34" charset="0"/>
              </a:rPr>
              <a:t>A special mention also goes to all the members of the Committee for all the effort and work they have put in over the </a:t>
            </a:r>
            <a:r>
              <a:rPr lang="en-US" sz="3500">
                <a:latin typeface="News Gothic Std" panose="020B0506020203020204" pitchFamily="34" charset="0"/>
              </a:rPr>
              <a:t>years.35</a:t>
            </a:r>
          </a:p>
          <a:p>
            <a:pPr algn="just"/>
            <a:endParaRPr lang="ar-SA" sz="3500" dirty="0"/>
          </a:p>
        </p:txBody>
      </p:sp>
      <p:pic>
        <p:nvPicPr>
          <p:cNvPr id="4" name="3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42515" y="37013963"/>
            <a:ext cx="3270517" cy="3270517"/>
          </a:xfrm>
          <a:prstGeom prst="rect">
            <a:avLst/>
          </a:prstGeom>
        </p:spPr>
      </p:pic>
      <p:sp>
        <p:nvSpPr>
          <p:cNvPr id="31" name="Subtítulo 2">
            <a:extLst>
              <a:ext uri="{FF2B5EF4-FFF2-40B4-BE49-F238E27FC236}">
                <a16:creationId xmlns:a16="http://schemas.microsoft.com/office/drawing/2014/main" id="{020539B6-BC1A-134D-A9AA-2781D9E2BB76}"/>
              </a:ext>
            </a:extLst>
          </p:cNvPr>
          <p:cNvSpPr txBox="1">
            <a:spLocks/>
          </p:cNvSpPr>
          <p:nvPr/>
        </p:nvSpPr>
        <p:spPr>
          <a:xfrm>
            <a:off x="5220440" y="36306026"/>
            <a:ext cx="6452097" cy="954231"/>
          </a:xfrm>
          <a:prstGeom prst="rect">
            <a:avLst/>
          </a:prstGeom>
        </p:spPr>
        <p:txBody>
          <a:bodyPr vert="horz" wrap="square" lIns="0" tIns="0" rIns="0" bIns="154917"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latinLnBrk="1" hangingPunct="0">
              <a:lnSpc>
                <a:spcPct val="100000"/>
              </a:lnSpc>
              <a:spcBef>
                <a:spcPts val="0"/>
              </a:spcBef>
            </a:pPr>
            <a:r>
              <a:rPr lang="es-ES" sz="4000" b="1" dirty="0" err="1">
                <a:latin typeface="News Gothic Std" panose="020B0506020203020204" pitchFamily="34" charset="0"/>
              </a:rPr>
              <a:t>Let’s</a:t>
            </a:r>
            <a:r>
              <a:rPr lang="es-ES" sz="4000" b="1" dirty="0">
                <a:latin typeface="News Gothic Std" panose="020B0506020203020204" pitchFamily="34" charset="0"/>
              </a:rPr>
              <a:t> </a:t>
            </a:r>
            <a:r>
              <a:rPr lang="es-ES" sz="4000" b="1" dirty="0" err="1">
                <a:latin typeface="News Gothic Std" panose="020B0506020203020204" pitchFamily="34" charset="0"/>
              </a:rPr>
              <a:t>keep</a:t>
            </a:r>
            <a:r>
              <a:rPr lang="es-ES" sz="4000" b="1" dirty="0">
                <a:latin typeface="News Gothic Std" panose="020B0506020203020204" pitchFamily="34" charset="0"/>
              </a:rPr>
              <a:t> </a:t>
            </a:r>
            <a:r>
              <a:rPr lang="es-ES" sz="4000" b="1" dirty="0" err="1">
                <a:latin typeface="News Gothic Std" panose="020B0506020203020204" pitchFamily="34" charset="0"/>
              </a:rPr>
              <a:t>working</a:t>
            </a:r>
            <a:r>
              <a:rPr lang="es-ES" sz="4000" b="1" dirty="0">
                <a:latin typeface="News Gothic Std" panose="020B0506020203020204" pitchFamily="34" charset="0"/>
              </a:rPr>
              <a:t>!</a:t>
            </a:r>
            <a:endParaRPr lang="es-ES" sz="1600" dirty="0">
              <a:latin typeface="News Gothic Std" panose="020B0506020203020204" pitchFamily="34" charset="0"/>
            </a:endParaRPr>
          </a:p>
          <a:p>
            <a:pPr algn="l" fontAlgn="ctr" latinLnBrk="1" hangingPunct="0">
              <a:lnSpc>
                <a:spcPct val="110000"/>
              </a:lnSpc>
              <a:spcBef>
                <a:spcPts val="0"/>
              </a:spcBef>
            </a:pPr>
            <a:endParaRPr lang="es-ES" sz="2800" dirty="0">
              <a:latin typeface="News Gothic Std" panose="020B0506020203020204" pitchFamily="34" charset="0"/>
            </a:endParaRP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54154" y="15056475"/>
            <a:ext cx="27578046" cy="13865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46632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820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295</Words>
  <Application>Microsoft Office PowerPoint</Application>
  <PresentationFormat>Benutzerdefiniert</PresentationFormat>
  <Paragraphs>16</Paragraphs>
  <Slides>1</Slides>
  <Notes>0</Notes>
  <HiddenSlides>0</HiddenSlides>
  <MMClips>1</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Calibri Light</vt:lpstr>
      <vt:lpstr>News Gothic Std</vt:lpstr>
      <vt:lpstr>Tema de Office</vt:lpstr>
      <vt:lpstr>SMOKE-FREE HOSPITAL SSIBE strategy - Palamós Hospital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Nefrectomia radical lapasocòpica</dc:title>
  <dc:creator>Usuario de Microsoft Office</dc:creator>
  <cp:lastModifiedBy>Susann Koalick</cp:lastModifiedBy>
  <cp:revision>47</cp:revision>
  <cp:lastPrinted>2026-05-12T07:26:05Z</cp:lastPrinted>
  <dcterms:created xsi:type="dcterms:W3CDTF">2021-09-07T07:12:17Z</dcterms:created>
  <dcterms:modified xsi:type="dcterms:W3CDTF">2026-05-12T13:48:44Z</dcterms:modified>
</cp:coreProperties>
</file>